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0" r:id="rId2"/>
    <p:sldId id="291" r:id="rId3"/>
    <p:sldId id="292" r:id="rId4"/>
    <p:sldId id="295" r:id="rId5"/>
    <p:sldId id="322" r:id="rId6"/>
    <p:sldId id="306" r:id="rId7"/>
    <p:sldId id="308" r:id="rId8"/>
    <p:sldId id="310" r:id="rId9"/>
    <p:sldId id="311" r:id="rId10"/>
    <p:sldId id="312" r:id="rId11"/>
    <p:sldId id="323" r:id="rId12"/>
  </p:sldIdLst>
  <p:sldSz cx="9144000" cy="5143500" type="screen16x9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316"/>
    <a:srgbClr val="EF423D"/>
    <a:srgbClr val="1E8AAC"/>
    <a:srgbClr val="8DBA48"/>
    <a:srgbClr val="660033"/>
    <a:srgbClr val="E80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05C9B-3B4E-418D-B939-DEB73D8D0FDC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BB966-E1CB-41A4-A3D4-D8849C05E1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431bbe40f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431bbe40f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84c932f149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84c932f149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184c932f14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184c932f149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184c932f149_1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184c932f149_1_1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184c932f149_1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184c932f149_1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184c932f149_1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184c932f149_1_1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184c932f149_1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184c932f149_1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7dae2c00d3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17dae2c00d3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0;p8"/>
          <p:cNvSpPr/>
          <p:nvPr/>
        </p:nvSpPr>
        <p:spPr>
          <a:xfrm rot="3166309">
            <a:off x="380182" y="-6052"/>
            <a:ext cx="507574" cy="1130495"/>
          </a:xfrm>
          <a:custGeom>
            <a:avLst/>
            <a:gdLst/>
            <a:ahLst/>
            <a:cxnLst/>
            <a:rect l="l" t="t" r="r" b="b"/>
            <a:pathLst>
              <a:path w="26838" h="59775" extrusionOk="0">
                <a:moveTo>
                  <a:pt x="15906" y="0"/>
                </a:moveTo>
                <a:cubicBezTo>
                  <a:pt x="15854" y="0"/>
                  <a:pt x="15800" y="2"/>
                  <a:pt x="15747" y="5"/>
                </a:cubicBezTo>
                <a:cubicBezTo>
                  <a:pt x="13681" y="120"/>
                  <a:pt x="12572" y="1535"/>
                  <a:pt x="11922" y="3256"/>
                </a:cubicBezTo>
                <a:cubicBezTo>
                  <a:pt x="12614" y="2391"/>
                  <a:pt x="14401" y="870"/>
                  <a:pt x="16235" y="870"/>
                </a:cubicBezTo>
                <a:cubicBezTo>
                  <a:pt x="16429" y="870"/>
                  <a:pt x="16624" y="887"/>
                  <a:pt x="16817" y="923"/>
                </a:cubicBezTo>
                <a:cubicBezTo>
                  <a:pt x="16765" y="919"/>
                  <a:pt x="16712" y="917"/>
                  <a:pt x="16658" y="917"/>
                </a:cubicBezTo>
                <a:cubicBezTo>
                  <a:pt x="14767" y="917"/>
                  <a:pt x="12357" y="3491"/>
                  <a:pt x="11501" y="5016"/>
                </a:cubicBezTo>
                <a:lnTo>
                  <a:pt x="11081" y="5245"/>
                </a:lnTo>
                <a:cubicBezTo>
                  <a:pt x="10736" y="5475"/>
                  <a:pt x="10392" y="5704"/>
                  <a:pt x="10048" y="5972"/>
                </a:cubicBezTo>
                <a:cubicBezTo>
                  <a:pt x="9704" y="6239"/>
                  <a:pt x="9398" y="6545"/>
                  <a:pt x="9092" y="6851"/>
                </a:cubicBezTo>
                <a:cubicBezTo>
                  <a:pt x="8786" y="7157"/>
                  <a:pt x="8518" y="7463"/>
                  <a:pt x="8250" y="7808"/>
                </a:cubicBezTo>
                <a:cubicBezTo>
                  <a:pt x="7753" y="8496"/>
                  <a:pt x="7332" y="9261"/>
                  <a:pt x="7065" y="10064"/>
                </a:cubicBezTo>
                <a:cubicBezTo>
                  <a:pt x="6759" y="10867"/>
                  <a:pt x="6606" y="11709"/>
                  <a:pt x="6606" y="12588"/>
                </a:cubicBezTo>
                <a:cubicBezTo>
                  <a:pt x="6529" y="13430"/>
                  <a:pt x="6644" y="14271"/>
                  <a:pt x="6912" y="15113"/>
                </a:cubicBezTo>
                <a:cubicBezTo>
                  <a:pt x="7371" y="16757"/>
                  <a:pt x="8442" y="18210"/>
                  <a:pt x="9933" y="19090"/>
                </a:cubicBezTo>
                <a:cubicBezTo>
                  <a:pt x="10736" y="19549"/>
                  <a:pt x="11616" y="19817"/>
                  <a:pt x="12534" y="19817"/>
                </a:cubicBezTo>
                <a:cubicBezTo>
                  <a:pt x="12315" y="19837"/>
                  <a:pt x="12098" y="19847"/>
                  <a:pt x="11884" y="19847"/>
                </a:cubicBezTo>
                <a:cubicBezTo>
                  <a:pt x="10083" y="19847"/>
                  <a:pt x="8470" y="19170"/>
                  <a:pt x="7103" y="18555"/>
                </a:cubicBezTo>
                <a:cubicBezTo>
                  <a:pt x="6608" y="18335"/>
                  <a:pt x="6126" y="18247"/>
                  <a:pt x="5675" y="18247"/>
                </a:cubicBezTo>
                <a:cubicBezTo>
                  <a:pt x="3934" y="18247"/>
                  <a:pt x="2669" y="19557"/>
                  <a:pt x="2972" y="19587"/>
                </a:cubicBezTo>
                <a:cubicBezTo>
                  <a:pt x="4120" y="19740"/>
                  <a:pt x="4387" y="21117"/>
                  <a:pt x="5573" y="21844"/>
                </a:cubicBezTo>
                <a:cubicBezTo>
                  <a:pt x="6386" y="22365"/>
                  <a:pt x="7205" y="22586"/>
                  <a:pt x="8006" y="22586"/>
                </a:cubicBezTo>
                <a:cubicBezTo>
                  <a:pt x="9202" y="22586"/>
                  <a:pt x="10356" y="22095"/>
                  <a:pt x="11386" y="21385"/>
                </a:cubicBezTo>
                <a:lnTo>
                  <a:pt x="11386" y="21385"/>
                </a:lnTo>
                <a:cubicBezTo>
                  <a:pt x="10873" y="21532"/>
                  <a:pt x="10088" y="21656"/>
                  <a:pt x="9221" y="21656"/>
                </a:cubicBezTo>
                <a:cubicBezTo>
                  <a:pt x="7830" y="21656"/>
                  <a:pt x="6227" y="21336"/>
                  <a:pt x="5191" y="20276"/>
                </a:cubicBezTo>
                <a:lnTo>
                  <a:pt x="5191" y="20276"/>
                </a:lnTo>
                <a:cubicBezTo>
                  <a:pt x="5869" y="20844"/>
                  <a:pt x="6940" y="21060"/>
                  <a:pt x="8101" y="21060"/>
                </a:cubicBezTo>
                <a:cubicBezTo>
                  <a:pt x="10147" y="21060"/>
                  <a:pt x="12476" y="20388"/>
                  <a:pt x="13452" y="19779"/>
                </a:cubicBezTo>
                <a:cubicBezTo>
                  <a:pt x="13949" y="19702"/>
                  <a:pt x="14408" y="19587"/>
                  <a:pt x="14829" y="19396"/>
                </a:cubicBezTo>
                <a:cubicBezTo>
                  <a:pt x="15249" y="19243"/>
                  <a:pt x="15594" y="19014"/>
                  <a:pt x="15938" y="18746"/>
                </a:cubicBezTo>
                <a:cubicBezTo>
                  <a:pt x="16282" y="18478"/>
                  <a:pt x="16550" y="18172"/>
                  <a:pt x="16779" y="17828"/>
                </a:cubicBezTo>
                <a:cubicBezTo>
                  <a:pt x="17276" y="17101"/>
                  <a:pt x="17506" y="16260"/>
                  <a:pt x="17468" y="15419"/>
                </a:cubicBezTo>
                <a:cubicBezTo>
                  <a:pt x="17429" y="14577"/>
                  <a:pt x="17123" y="13774"/>
                  <a:pt x="16664" y="13086"/>
                </a:cubicBezTo>
                <a:cubicBezTo>
                  <a:pt x="16167" y="12397"/>
                  <a:pt x="15479" y="11900"/>
                  <a:pt x="14637" y="11709"/>
                </a:cubicBezTo>
                <a:lnTo>
                  <a:pt x="14637" y="11709"/>
                </a:lnTo>
                <a:cubicBezTo>
                  <a:pt x="15441" y="11938"/>
                  <a:pt x="16129" y="12435"/>
                  <a:pt x="16550" y="13124"/>
                </a:cubicBezTo>
                <a:cubicBezTo>
                  <a:pt x="17009" y="13812"/>
                  <a:pt x="17238" y="14615"/>
                  <a:pt x="17276" y="15457"/>
                </a:cubicBezTo>
                <a:cubicBezTo>
                  <a:pt x="17276" y="16260"/>
                  <a:pt x="17047" y="17025"/>
                  <a:pt x="16588" y="17713"/>
                </a:cubicBezTo>
                <a:cubicBezTo>
                  <a:pt x="16358" y="18019"/>
                  <a:pt x="16091" y="18325"/>
                  <a:pt x="15747" y="18555"/>
                </a:cubicBezTo>
                <a:cubicBezTo>
                  <a:pt x="15441" y="18784"/>
                  <a:pt x="15096" y="18975"/>
                  <a:pt x="14714" y="19128"/>
                </a:cubicBezTo>
                <a:cubicBezTo>
                  <a:pt x="14098" y="19381"/>
                  <a:pt x="13443" y="19503"/>
                  <a:pt x="12790" y="19503"/>
                </a:cubicBezTo>
                <a:cubicBezTo>
                  <a:pt x="11860" y="19503"/>
                  <a:pt x="10933" y="19256"/>
                  <a:pt x="10124" y="18784"/>
                </a:cubicBezTo>
                <a:cubicBezTo>
                  <a:pt x="8786" y="17905"/>
                  <a:pt x="7830" y="16528"/>
                  <a:pt x="7409" y="14998"/>
                </a:cubicBezTo>
                <a:cubicBezTo>
                  <a:pt x="7218" y="14233"/>
                  <a:pt x="7103" y="13430"/>
                  <a:pt x="7179" y="12627"/>
                </a:cubicBezTo>
                <a:cubicBezTo>
                  <a:pt x="7179" y="11862"/>
                  <a:pt x="7371" y="11058"/>
                  <a:pt x="7638" y="10332"/>
                </a:cubicBezTo>
                <a:cubicBezTo>
                  <a:pt x="7791" y="9911"/>
                  <a:pt x="7983" y="9490"/>
                  <a:pt x="8212" y="9146"/>
                </a:cubicBezTo>
                <a:lnTo>
                  <a:pt x="8212" y="9146"/>
                </a:lnTo>
                <a:cubicBezTo>
                  <a:pt x="7983" y="9949"/>
                  <a:pt x="7906" y="10905"/>
                  <a:pt x="8403" y="11556"/>
                </a:cubicBezTo>
                <a:cubicBezTo>
                  <a:pt x="8939" y="12321"/>
                  <a:pt x="9436" y="12129"/>
                  <a:pt x="9895" y="12550"/>
                </a:cubicBezTo>
                <a:cubicBezTo>
                  <a:pt x="9902" y="12557"/>
                  <a:pt x="9911" y="12560"/>
                  <a:pt x="9922" y="12560"/>
                </a:cubicBezTo>
                <a:cubicBezTo>
                  <a:pt x="10158" y="12560"/>
                  <a:pt x="11256" y="11072"/>
                  <a:pt x="10124" y="9758"/>
                </a:cubicBezTo>
                <a:cubicBezTo>
                  <a:pt x="9665" y="9223"/>
                  <a:pt x="9283" y="8649"/>
                  <a:pt x="8939" y="8075"/>
                </a:cubicBezTo>
                <a:cubicBezTo>
                  <a:pt x="9130" y="7846"/>
                  <a:pt x="9359" y="7578"/>
                  <a:pt x="9551" y="7349"/>
                </a:cubicBezTo>
                <a:cubicBezTo>
                  <a:pt x="10124" y="6813"/>
                  <a:pt x="10775" y="6316"/>
                  <a:pt x="11425" y="5933"/>
                </a:cubicBezTo>
                <a:cubicBezTo>
                  <a:pt x="11769" y="5742"/>
                  <a:pt x="12151" y="5551"/>
                  <a:pt x="12496" y="5398"/>
                </a:cubicBezTo>
                <a:cubicBezTo>
                  <a:pt x="12878" y="5245"/>
                  <a:pt x="13261" y="5130"/>
                  <a:pt x="13605" y="5054"/>
                </a:cubicBezTo>
                <a:cubicBezTo>
                  <a:pt x="13987" y="4977"/>
                  <a:pt x="14408" y="4901"/>
                  <a:pt x="14790" y="4901"/>
                </a:cubicBezTo>
                <a:cubicBezTo>
                  <a:pt x="14982" y="4882"/>
                  <a:pt x="15175" y="4872"/>
                  <a:pt x="15369" y="4872"/>
                </a:cubicBezTo>
                <a:cubicBezTo>
                  <a:pt x="15952" y="4872"/>
                  <a:pt x="16540" y="4958"/>
                  <a:pt x="17085" y="5130"/>
                </a:cubicBezTo>
                <a:cubicBezTo>
                  <a:pt x="17850" y="5322"/>
                  <a:pt x="18577" y="5628"/>
                  <a:pt x="19265" y="6048"/>
                </a:cubicBezTo>
                <a:cubicBezTo>
                  <a:pt x="20604" y="6851"/>
                  <a:pt x="21713" y="8037"/>
                  <a:pt x="22440" y="9414"/>
                </a:cubicBezTo>
                <a:cubicBezTo>
                  <a:pt x="22746" y="10026"/>
                  <a:pt x="23013" y="10714"/>
                  <a:pt x="23166" y="11403"/>
                </a:cubicBezTo>
                <a:cubicBezTo>
                  <a:pt x="22975" y="11135"/>
                  <a:pt x="22707" y="10944"/>
                  <a:pt x="22440" y="10829"/>
                </a:cubicBezTo>
                <a:cubicBezTo>
                  <a:pt x="22136" y="10691"/>
                  <a:pt x="21898" y="10653"/>
                  <a:pt x="21688" y="10653"/>
                </a:cubicBezTo>
                <a:cubicBezTo>
                  <a:pt x="21422" y="10653"/>
                  <a:pt x="21203" y="10714"/>
                  <a:pt x="20957" y="10714"/>
                </a:cubicBezTo>
                <a:cubicBezTo>
                  <a:pt x="20858" y="10714"/>
                  <a:pt x="20755" y="10704"/>
                  <a:pt x="20642" y="10676"/>
                </a:cubicBezTo>
                <a:cubicBezTo>
                  <a:pt x="20640" y="10676"/>
                  <a:pt x="20638" y="10675"/>
                  <a:pt x="20635" y="10675"/>
                </a:cubicBezTo>
                <a:cubicBezTo>
                  <a:pt x="20408" y="10675"/>
                  <a:pt x="20161" y="12632"/>
                  <a:pt x="21866" y="13238"/>
                </a:cubicBezTo>
                <a:cubicBezTo>
                  <a:pt x="22363" y="13391"/>
                  <a:pt x="22822" y="13621"/>
                  <a:pt x="23281" y="13850"/>
                </a:cubicBezTo>
                <a:cubicBezTo>
                  <a:pt x="23281" y="13889"/>
                  <a:pt x="23281" y="13889"/>
                  <a:pt x="23281" y="13927"/>
                </a:cubicBezTo>
                <a:cubicBezTo>
                  <a:pt x="23051" y="15495"/>
                  <a:pt x="22478" y="16987"/>
                  <a:pt x="21636" y="18287"/>
                </a:cubicBezTo>
                <a:cubicBezTo>
                  <a:pt x="20757" y="19626"/>
                  <a:pt x="19686" y="20849"/>
                  <a:pt x="18462" y="21882"/>
                </a:cubicBezTo>
                <a:cubicBezTo>
                  <a:pt x="16014" y="23986"/>
                  <a:pt x="13108" y="25554"/>
                  <a:pt x="10392" y="27466"/>
                </a:cubicBezTo>
                <a:cubicBezTo>
                  <a:pt x="9283" y="28231"/>
                  <a:pt x="8212" y="29072"/>
                  <a:pt x="7218" y="30028"/>
                </a:cubicBezTo>
                <a:cubicBezTo>
                  <a:pt x="6744" y="30236"/>
                  <a:pt x="6246" y="30336"/>
                  <a:pt x="5755" y="30336"/>
                </a:cubicBezTo>
                <a:cubicBezTo>
                  <a:pt x="4621" y="30336"/>
                  <a:pt x="3525" y="29804"/>
                  <a:pt x="2858" y="28843"/>
                </a:cubicBezTo>
                <a:cubicBezTo>
                  <a:pt x="2806" y="28768"/>
                  <a:pt x="2767" y="28736"/>
                  <a:pt x="2739" y="28736"/>
                </a:cubicBezTo>
                <a:cubicBezTo>
                  <a:pt x="2584" y="28736"/>
                  <a:pt x="2789" y="29763"/>
                  <a:pt x="3049" y="29990"/>
                </a:cubicBezTo>
                <a:cubicBezTo>
                  <a:pt x="2686" y="29854"/>
                  <a:pt x="2392" y="29811"/>
                  <a:pt x="2142" y="29811"/>
                </a:cubicBezTo>
                <a:cubicBezTo>
                  <a:pt x="1697" y="29811"/>
                  <a:pt x="1391" y="29948"/>
                  <a:pt x="1083" y="29948"/>
                </a:cubicBezTo>
                <a:cubicBezTo>
                  <a:pt x="834" y="29948"/>
                  <a:pt x="583" y="29858"/>
                  <a:pt x="257" y="29531"/>
                </a:cubicBezTo>
                <a:cubicBezTo>
                  <a:pt x="242" y="29518"/>
                  <a:pt x="230" y="29512"/>
                  <a:pt x="220" y="29512"/>
                </a:cubicBezTo>
                <a:cubicBezTo>
                  <a:pt x="0" y="29512"/>
                  <a:pt x="748" y="32289"/>
                  <a:pt x="3453" y="32289"/>
                </a:cubicBezTo>
                <a:cubicBezTo>
                  <a:pt x="3640" y="32289"/>
                  <a:pt x="3837" y="32275"/>
                  <a:pt x="4043" y="32247"/>
                </a:cubicBezTo>
                <a:cubicBezTo>
                  <a:pt x="4579" y="32132"/>
                  <a:pt x="5114" y="31941"/>
                  <a:pt x="5611" y="31673"/>
                </a:cubicBezTo>
                <a:lnTo>
                  <a:pt x="5611" y="31673"/>
                </a:lnTo>
                <a:cubicBezTo>
                  <a:pt x="4808" y="32629"/>
                  <a:pt x="4120" y="33700"/>
                  <a:pt x="3584" y="34886"/>
                </a:cubicBezTo>
                <a:cubicBezTo>
                  <a:pt x="2169" y="38022"/>
                  <a:pt x="1863" y="41541"/>
                  <a:pt x="2705" y="44906"/>
                </a:cubicBezTo>
                <a:cubicBezTo>
                  <a:pt x="2705" y="45021"/>
                  <a:pt x="2743" y="45136"/>
                  <a:pt x="2781" y="45250"/>
                </a:cubicBezTo>
                <a:cubicBezTo>
                  <a:pt x="2016" y="45977"/>
                  <a:pt x="1251" y="47201"/>
                  <a:pt x="1481" y="48195"/>
                </a:cubicBezTo>
                <a:cubicBezTo>
                  <a:pt x="1710" y="49228"/>
                  <a:pt x="2246" y="49266"/>
                  <a:pt x="2552" y="49878"/>
                </a:cubicBezTo>
                <a:cubicBezTo>
                  <a:pt x="2561" y="49903"/>
                  <a:pt x="2589" y="49915"/>
                  <a:pt x="2629" y="49915"/>
                </a:cubicBezTo>
                <a:cubicBezTo>
                  <a:pt x="2906" y="49915"/>
                  <a:pt x="3810" y="49354"/>
                  <a:pt x="4043" y="48387"/>
                </a:cubicBezTo>
                <a:cubicBezTo>
                  <a:pt x="5114" y="50299"/>
                  <a:pt x="6606" y="51905"/>
                  <a:pt x="8403" y="53167"/>
                </a:cubicBezTo>
                <a:cubicBezTo>
                  <a:pt x="9818" y="54123"/>
                  <a:pt x="11386" y="54812"/>
                  <a:pt x="13069" y="55194"/>
                </a:cubicBezTo>
                <a:cubicBezTo>
                  <a:pt x="13884" y="55343"/>
                  <a:pt x="14699" y="55427"/>
                  <a:pt x="15514" y="55427"/>
                </a:cubicBezTo>
                <a:cubicBezTo>
                  <a:pt x="15961" y="55427"/>
                  <a:pt x="16409" y="55402"/>
                  <a:pt x="16856" y="55347"/>
                </a:cubicBezTo>
                <a:lnTo>
                  <a:pt x="16856" y="55347"/>
                </a:lnTo>
                <a:cubicBezTo>
                  <a:pt x="15823" y="55539"/>
                  <a:pt x="14829" y="55615"/>
                  <a:pt x="13796" y="55653"/>
                </a:cubicBezTo>
                <a:cubicBezTo>
                  <a:pt x="10883" y="55728"/>
                  <a:pt x="9757" y="58757"/>
                  <a:pt x="10097" y="58757"/>
                </a:cubicBezTo>
                <a:cubicBezTo>
                  <a:pt x="10105" y="58757"/>
                  <a:pt x="10114" y="58755"/>
                  <a:pt x="10124" y="58751"/>
                </a:cubicBezTo>
                <a:cubicBezTo>
                  <a:pt x="10298" y="58692"/>
                  <a:pt x="10466" y="58666"/>
                  <a:pt x="10631" y="58666"/>
                </a:cubicBezTo>
                <a:cubicBezTo>
                  <a:pt x="11632" y="58666"/>
                  <a:pt x="12532" y="59614"/>
                  <a:pt x="13911" y="59746"/>
                </a:cubicBezTo>
                <a:cubicBezTo>
                  <a:pt x="14110" y="59765"/>
                  <a:pt x="14305" y="59775"/>
                  <a:pt x="14494" y="59775"/>
                </a:cubicBezTo>
                <a:cubicBezTo>
                  <a:pt x="16882" y="59775"/>
                  <a:pt x="18473" y="58255"/>
                  <a:pt x="19571" y="56342"/>
                </a:cubicBezTo>
                <a:lnTo>
                  <a:pt x="19571" y="56342"/>
                </a:lnTo>
                <a:cubicBezTo>
                  <a:pt x="18610" y="57210"/>
                  <a:pt x="16369" y="58580"/>
                  <a:pt x="14189" y="58580"/>
                </a:cubicBezTo>
                <a:cubicBezTo>
                  <a:pt x="13679" y="58580"/>
                  <a:pt x="13173" y="58505"/>
                  <a:pt x="12687" y="58331"/>
                </a:cubicBezTo>
                <a:lnTo>
                  <a:pt x="12687" y="58331"/>
                </a:lnTo>
                <a:cubicBezTo>
                  <a:pt x="12912" y="58385"/>
                  <a:pt x="13148" y="58411"/>
                  <a:pt x="13393" y="58411"/>
                </a:cubicBezTo>
                <a:cubicBezTo>
                  <a:pt x="15723" y="58411"/>
                  <a:pt x="18806" y="56095"/>
                  <a:pt x="20260" y="54468"/>
                </a:cubicBezTo>
                <a:cubicBezTo>
                  <a:pt x="21177" y="54085"/>
                  <a:pt x="22057" y="53550"/>
                  <a:pt x="22822" y="52938"/>
                </a:cubicBezTo>
                <a:cubicBezTo>
                  <a:pt x="24161" y="51867"/>
                  <a:pt x="25231" y="50452"/>
                  <a:pt x="25882" y="48846"/>
                </a:cubicBezTo>
                <a:cubicBezTo>
                  <a:pt x="26570" y="47277"/>
                  <a:pt x="26838" y="45556"/>
                  <a:pt x="26685" y="43835"/>
                </a:cubicBezTo>
                <a:cubicBezTo>
                  <a:pt x="26532" y="42114"/>
                  <a:pt x="25882" y="40470"/>
                  <a:pt x="24811" y="39093"/>
                </a:cubicBezTo>
                <a:cubicBezTo>
                  <a:pt x="23778" y="37754"/>
                  <a:pt x="22363" y="36722"/>
                  <a:pt x="20757" y="36071"/>
                </a:cubicBezTo>
                <a:cubicBezTo>
                  <a:pt x="19809" y="35688"/>
                  <a:pt x="18808" y="35504"/>
                  <a:pt x="17809" y="35504"/>
                </a:cubicBezTo>
                <a:cubicBezTo>
                  <a:pt x="17115" y="35504"/>
                  <a:pt x="16421" y="35593"/>
                  <a:pt x="15747" y="35765"/>
                </a:cubicBezTo>
                <a:cubicBezTo>
                  <a:pt x="14102" y="36224"/>
                  <a:pt x="12610" y="37180"/>
                  <a:pt x="11539" y="38481"/>
                </a:cubicBezTo>
                <a:cubicBezTo>
                  <a:pt x="10660" y="39475"/>
                  <a:pt x="10086" y="40661"/>
                  <a:pt x="9818" y="41923"/>
                </a:cubicBezTo>
                <a:cubicBezTo>
                  <a:pt x="9933" y="39858"/>
                  <a:pt x="10928" y="38175"/>
                  <a:pt x="11845" y="36760"/>
                </a:cubicBezTo>
                <a:cubicBezTo>
                  <a:pt x="13195" y="34699"/>
                  <a:pt x="11774" y="32474"/>
                  <a:pt x="11472" y="32474"/>
                </a:cubicBezTo>
                <a:cubicBezTo>
                  <a:pt x="11449" y="32474"/>
                  <a:pt x="11433" y="32487"/>
                  <a:pt x="11425" y="32514"/>
                </a:cubicBezTo>
                <a:cubicBezTo>
                  <a:pt x="11119" y="33624"/>
                  <a:pt x="9742" y="33700"/>
                  <a:pt x="8786" y="34771"/>
                </a:cubicBezTo>
                <a:cubicBezTo>
                  <a:pt x="7256" y="36569"/>
                  <a:pt x="7524" y="38672"/>
                  <a:pt x="8442" y="40584"/>
                </a:cubicBezTo>
                <a:cubicBezTo>
                  <a:pt x="8250" y="39208"/>
                  <a:pt x="8480" y="36033"/>
                  <a:pt x="10430" y="34580"/>
                </a:cubicBezTo>
                <a:lnTo>
                  <a:pt x="10430" y="34580"/>
                </a:lnTo>
                <a:cubicBezTo>
                  <a:pt x="8633" y="36224"/>
                  <a:pt x="9015" y="41043"/>
                  <a:pt x="9704" y="42764"/>
                </a:cubicBezTo>
                <a:cubicBezTo>
                  <a:pt x="9665" y="42879"/>
                  <a:pt x="9665" y="42994"/>
                  <a:pt x="9665" y="43109"/>
                </a:cubicBezTo>
                <a:cubicBezTo>
                  <a:pt x="9589" y="44791"/>
                  <a:pt x="10201" y="46436"/>
                  <a:pt x="11348" y="47698"/>
                </a:cubicBezTo>
                <a:cubicBezTo>
                  <a:pt x="12283" y="48696"/>
                  <a:pt x="13600" y="49236"/>
                  <a:pt x="14966" y="49236"/>
                </a:cubicBezTo>
                <a:cubicBezTo>
                  <a:pt x="15276" y="49236"/>
                  <a:pt x="15588" y="49208"/>
                  <a:pt x="15899" y="49152"/>
                </a:cubicBezTo>
                <a:lnTo>
                  <a:pt x="15899" y="49152"/>
                </a:lnTo>
                <a:cubicBezTo>
                  <a:pt x="15622" y="49191"/>
                  <a:pt x="15350" y="49212"/>
                  <a:pt x="15080" y="49212"/>
                </a:cubicBezTo>
                <a:cubicBezTo>
                  <a:pt x="14568" y="49212"/>
                  <a:pt x="14067" y="49136"/>
                  <a:pt x="13566" y="48960"/>
                </a:cubicBezTo>
                <a:cubicBezTo>
                  <a:pt x="13566" y="48425"/>
                  <a:pt x="13605" y="47928"/>
                  <a:pt x="13681" y="47392"/>
                </a:cubicBezTo>
                <a:cubicBezTo>
                  <a:pt x="13848" y="46259"/>
                  <a:pt x="12854" y="45794"/>
                  <a:pt x="12544" y="45794"/>
                </a:cubicBezTo>
                <a:cubicBezTo>
                  <a:pt x="12498" y="45794"/>
                  <a:pt x="12467" y="45804"/>
                  <a:pt x="12457" y="45824"/>
                </a:cubicBezTo>
                <a:cubicBezTo>
                  <a:pt x="12343" y="46245"/>
                  <a:pt x="11998" y="46283"/>
                  <a:pt x="11960" y="47010"/>
                </a:cubicBezTo>
                <a:cubicBezTo>
                  <a:pt x="11922" y="47775"/>
                  <a:pt x="12534" y="48425"/>
                  <a:pt x="13108" y="48769"/>
                </a:cubicBezTo>
                <a:cubicBezTo>
                  <a:pt x="12496" y="48463"/>
                  <a:pt x="11922" y="48081"/>
                  <a:pt x="11463" y="47583"/>
                </a:cubicBezTo>
                <a:cubicBezTo>
                  <a:pt x="10392" y="46321"/>
                  <a:pt x="9857" y="44715"/>
                  <a:pt x="9971" y="43109"/>
                </a:cubicBezTo>
                <a:cubicBezTo>
                  <a:pt x="10086" y="41464"/>
                  <a:pt x="10736" y="39934"/>
                  <a:pt x="11845" y="38749"/>
                </a:cubicBezTo>
                <a:cubicBezTo>
                  <a:pt x="12916" y="37563"/>
                  <a:pt x="14331" y="36683"/>
                  <a:pt x="15861" y="36301"/>
                </a:cubicBezTo>
                <a:cubicBezTo>
                  <a:pt x="16320" y="36186"/>
                  <a:pt x="16817" y="36110"/>
                  <a:pt x="17276" y="36110"/>
                </a:cubicBezTo>
                <a:cubicBezTo>
                  <a:pt x="19839" y="37028"/>
                  <a:pt x="20718" y="40164"/>
                  <a:pt x="19036" y="42305"/>
                </a:cubicBezTo>
                <a:cubicBezTo>
                  <a:pt x="18876" y="42477"/>
                  <a:pt x="18933" y="42547"/>
                  <a:pt x="19091" y="42547"/>
                </a:cubicBezTo>
                <a:cubicBezTo>
                  <a:pt x="19427" y="42547"/>
                  <a:pt x="20218" y="42235"/>
                  <a:pt x="20374" y="41923"/>
                </a:cubicBezTo>
                <a:lnTo>
                  <a:pt x="20374" y="41923"/>
                </a:lnTo>
                <a:cubicBezTo>
                  <a:pt x="20030" y="44218"/>
                  <a:pt x="21369" y="44600"/>
                  <a:pt x="20451" y="46130"/>
                </a:cubicBezTo>
                <a:cubicBezTo>
                  <a:pt x="20413" y="46196"/>
                  <a:pt x="20446" y="46230"/>
                  <a:pt x="20530" y="46230"/>
                </a:cubicBezTo>
                <a:cubicBezTo>
                  <a:pt x="21127" y="46230"/>
                  <a:pt x="24307" y="44500"/>
                  <a:pt x="22898" y="40240"/>
                </a:cubicBezTo>
                <a:cubicBezTo>
                  <a:pt x="22325" y="38481"/>
                  <a:pt x="20604" y="36760"/>
                  <a:pt x="18003" y="36110"/>
                </a:cubicBezTo>
                <a:lnTo>
                  <a:pt x="18003" y="36110"/>
                </a:lnTo>
                <a:cubicBezTo>
                  <a:pt x="18883" y="36148"/>
                  <a:pt x="19724" y="36339"/>
                  <a:pt x="20527" y="36645"/>
                </a:cubicBezTo>
                <a:cubicBezTo>
                  <a:pt x="22019" y="37257"/>
                  <a:pt x="23281" y="38251"/>
                  <a:pt x="24275" y="39514"/>
                </a:cubicBezTo>
                <a:cubicBezTo>
                  <a:pt x="25231" y="40776"/>
                  <a:pt x="25805" y="42305"/>
                  <a:pt x="25920" y="43874"/>
                </a:cubicBezTo>
                <a:cubicBezTo>
                  <a:pt x="26035" y="45480"/>
                  <a:pt x="25729" y="47048"/>
                  <a:pt x="25117" y="48501"/>
                </a:cubicBezTo>
                <a:cubicBezTo>
                  <a:pt x="24467" y="49955"/>
                  <a:pt x="23472" y="51217"/>
                  <a:pt x="22248" y="52211"/>
                </a:cubicBezTo>
                <a:cubicBezTo>
                  <a:pt x="20986" y="53167"/>
                  <a:pt x="19533" y="53856"/>
                  <a:pt x="18003" y="54162"/>
                </a:cubicBezTo>
                <a:cubicBezTo>
                  <a:pt x="17176" y="54343"/>
                  <a:pt x="16337" y="54440"/>
                  <a:pt x="15506" y="54440"/>
                </a:cubicBezTo>
                <a:cubicBezTo>
                  <a:pt x="14761" y="54440"/>
                  <a:pt x="14021" y="54363"/>
                  <a:pt x="13299" y="54200"/>
                </a:cubicBezTo>
                <a:cubicBezTo>
                  <a:pt x="11731" y="53856"/>
                  <a:pt x="10277" y="53206"/>
                  <a:pt x="8977" y="52288"/>
                </a:cubicBezTo>
                <a:cubicBezTo>
                  <a:pt x="6338" y="50490"/>
                  <a:pt x="4502" y="47736"/>
                  <a:pt x="3737" y="44638"/>
                </a:cubicBezTo>
                <a:cubicBezTo>
                  <a:pt x="2590" y="39934"/>
                  <a:pt x="3929" y="34962"/>
                  <a:pt x="7294" y="31444"/>
                </a:cubicBezTo>
                <a:cubicBezTo>
                  <a:pt x="8403" y="30296"/>
                  <a:pt x="9665" y="29264"/>
                  <a:pt x="11004" y="28346"/>
                </a:cubicBezTo>
                <a:cubicBezTo>
                  <a:pt x="13069" y="26892"/>
                  <a:pt x="15288" y="25592"/>
                  <a:pt x="17391" y="24024"/>
                </a:cubicBezTo>
                <a:lnTo>
                  <a:pt x="17391" y="24024"/>
                </a:lnTo>
                <a:cubicBezTo>
                  <a:pt x="17162" y="24406"/>
                  <a:pt x="16970" y="24827"/>
                  <a:pt x="16856" y="25286"/>
                </a:cubicBezTo>
                <a:cubicBezTo>
                  <a:pt x="16473" y="26969"/>
                  <a:pt x="16970" y="28690"/>
                  <a:pt x="18194" y="29914"/>
                </a:cubicBezTo>
                <a:cubicBezTo>
                  <a:pt x="19034" y="30680"/>
                  <a:pt x="20083" y="31064"/>
                  <a:pt x="21207" y="31064"/>
                </a:cubicBezTo>
                <a:cubicBezTo>
                  <a:pt x="21261" y="31064"/>
                  <a:pt x="21315" y="31063"/>
                  <a:pt x="21369" y="31061"/>
                </a:cubicBezTo>
                <a:cubicBezTo>
                  <a:pt x="21942" y="31023"/>
                  <a:pt x="22516" y="30870"/>
                  <a:pt x="23051" y="30602"/>
                </a:cubicBezTo>
                <a:cubicBezTo>
                  <a:pt x="23587" y="30296"/>
                  <a:pt x="24008" y="29876"/>
                  <a:pt x="24352" y="29378"/>
                </a:cubicBezTo>
                <a:cubicBezTo>
                  <a:pt x="24658" y="28919"/>
                  <a:pt x="24849" y="28346"/>
                  <a:pt x="24926" y="27772"/>
                </a:cubicBezTo>
                <a:cubicBezTo>
                  <a:pt x="25002" y="27160"/>
                  <a:pt x="24926" y="26586"/>
                  <a:pt x="24696" y="26051"/>
                </a:cubicBezTo>
                <a:cubicBezTo>
                  <a:pt x="24199" y="24980"/>
                  <a:pt x="23166" y="24292"/>
                  <a:pt x="21981" y="24215"/>
                </a:cubicBezTo>
                <a:cubicBezTo>
                  <a:pt x="21926" y="24211"/>
                  <a:pt x="21872" y="24209"/>
                  <a:pt x="21817" y="24209"/>
                </a:cubicBezTo>
                <a:cubicBezTo>
                  <a:pt x="21330" y="24209"/>
                  <a:pt x="20825" y="24361"/>
                  <a:pt x="20413" y="24636"/>
                </a:cubicBezTo>
                <a:cubicBezTo>
                  <a:pt x="19954" y="24904"/>
                  <a:pt x="19648" y="25362"/>
                  <a:pt x="19571" y="25898"/>
                </a:cubicBezTo>
                <a:cubicBezTo>
                  <a:pt x="19724" y="25439"/>
                  <a:pt x="20107" y="25095"/>
                  <a:pt x="20565" y="24904"/>
                </a:cubicBezTo>
                <a:cubicBezTo>
                  <a:pt x="20853" y="24773"/>
                  <a:pt x="21176" y="24714"/>
                  <a:pt x="21499" y="24714"/>
                </a:cubicBezTo>
                <a:cubicBezTo>
                  <a:pt x="21648" y="24714"/>
                  <a:pt x="21797" y="24726"/>
                  <a:pt x="21942" y="24751"/>
                </a:cubicBezTo>
                <a:cubicBezTo>
                  <a:pt x="22822" y="24904"/>
                  <a:pt x="23549" y="25515"/>
                  <a:pt x="23893" y="26357"/>
                </a:cubicBezTo>
                <a:cubicBezTo>
                  <a:pt x="24237" y="27619"/>
                  <a:pt x="23702" y="28996"/>
                  <a:pt x="22554" y="29608"/>
                </a:cubicBezTo>
                <a:cubicBezTo>
                  <a:pt x="22172" y="29799"/>
                  <a:pt x="21751" y="29914"/>
                  <a:pt x="21330" y="29952"/>
                </a:cubicBezTo>
                <a:cubicBezTo>
                  <a:pt x="21281" y="29954"/>
                  <a:pt x="21232" y="29955"/>
                  <a:pt x="21183" y="29955"/>
                </a:cubicBezTo>
                <a:cubicBezTo>
                  <a:pt x="20353" y="29955"/>
                  <a:pt x="19535" y="29652"/>
                  <a:pt x="18921" y="29111"/>
                </a:cubicBezTo>
                <a:cubicBezTo>
                  <a:pt x="18232" y="28499"/>
                  <a:pt x="17774" y="27657"/>
                  <a:pt x="17621" y="26778"/>
                </a:cubicBezTo>
                <a:cubicBezTo>
                  <a:pt x="17544" y="26319"/>
                  <a:pt x="17544" y="25860"/>
                  <a:pt x="17582" y="25401"/>
                </a:cubicBezTo>
                <a:cubicBezTo>
                  <a:pt x="17659" y="24904"/>
                  <a:pt x="17812" y="24445"/>
                  <a:pt x="18003" y="24024"/>
                </a:cubicBezTo>
                <a:cubicBezTo>
                  <a:pt x="18156" y="23718"/>
                  <a:pt x="18309" y="23412"/>
                  <a:pt x="18500" y="23144"/>
                </a:cubicBezTo>
                <a:cubicBezTo>
                  <a:pt x="18691" y="22953"/>
                  <a:pt x="18921" y="22800"/>
                  <a:pt x="19112" y="22609"/>
                </a:cubicBezTo>
                <a:cubicBezTo>
                  <a:pt x="20451" y="21500"/>
                  <a:pt x="21560" y="20199"/>
                  <a:pt x="22478" y="18784"/>
                </a:cubicBezTo>
                <a:cubicBezTo>
                  <a:pt x="23396" y="17331"/>
                  <a:pt x="24008" y="15686"/>
                  <a:pt x="24237" y="13965"/>
                </a:cubicBezTo>
                <a:cubicBezTo>
                  <a:pt x="24352" y="13124"/>
                  <a:pt x="24314" y="12244"/>
                  <a:pt x="24161" y="11364"/>
                </a:cubicBezTo>
                <a:cubicBezTo>
                  <a:pt x="24008" y="10523"/>
                  <a:pt x="23702" y="9682"/>
                  <a:pt x="23281" y="8917"/>
                </a:cubicBezTo>
                <a:cubicBezTo>
                  <a:pt x="22440" y="7387"/>
                  <a:pt x="21216" y="6125"/>
                  <a:pt x="19686" y="5245"/>
                </a:cubicBezTo>
                <a:cubicBezTo>
                  <a:pt x="18959" y="4786"/>
                  <a:pt x="18156" y="4480"/>
                  <a:pt x="17315" y="4251"/>
                </a:cubicBezTo>
                <a:cubicBezTo>
                  <a:pt x="16691" y="4109"/>
                  <a:pt x="16045" y="4030"/>
                  <a:pt x="15395" y="4030"/>
                </a:cubicBezTo>
                <a:cubicBezTo>
                  <a:pt x="15168" y="4030"/>
                  <a:pt x="14941" y="4040"/>
                  <a:pt x="14714" y="4059"/>
                </a:cubicBezTo>
                <a:cubicBezTo>
                  <a:pt x="14293" y="4098"/>
                  <a:pt x="13872" y="4136"/>
                  <a:pt x="13452" y="4251"/>
                </a:cubicBezTo>
                <a:cubicBezTo>
                  <a:pt x="13031" y="4365"/>
                  <a:pt x="12649" y="4480"/>
                  <a:pt x="12266" y="4671"/>
                </a:cubicBezTo>
                <a:cubicBezTo>
                  <a:pt x="13490" y="3830"/>
                  <a:pt x="14867" y="3295"/>
                  <a:pt x="16320" y="3103"/>
                </a:cubicBezTo>
                <a:cubicBezTo>
                  <a:pt x="18496" y="2698"/>
                  <a:pt x="19000" y="301"/>
                  <a:pt x="18760" y="301"/>
                </a:cubicBezTo>
                <a:cubicBezTo>
                  <a:pt x="18751" y="301"/>
                  <a:pt x="18741" y="304"/>
                  <a:pt x="18730" y="311"/>
                </a:cubicBezTo>
                <a:cubicBezTo>
                  <a:pt x="18539" y="411"/>
                  <a:pt x="18349" y="449"/>
                  <a:pt x="18155" y="449"/>
                </a:cubicBezTo>
                <a:cubicBezTo>
                  <a:pt x="17493" y="449"/>
                  <a:pt x="16789" y="0"/>
                  <a:pt x="15906" y="0"/>
                </a:cubicBezTo>
                <a:close/>
              </a:path>
            </a:pathLst>
          </a:custGeom>
          <a:solidFill>
            <a:srgbClr val="998155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" name="Google Shape;370;p8"/>
          <p:cNvSpPr/>
          <p:nvPr userDrawn="1"/>
        </p:nvSpPr>
        <p:spPr>
          <a:xfrm rot="3166309">
            <a:off x="8162181" y="3918698"/>
            <a:ext cx="507574" cy="1130495"/>
          </a:xfrm>
          <a:custGeom>
            <a:avLst/>
            <a:gdLst/>
            <a:ahLst/>
            <a:cxnLst/>
            <a:rect l="l" t="t" r="r" b="b"/>
            <a:pathLst>
              <a:path w="26838" h="59775" extrusionOk="0">
                <a:moveTo>
                  <a:pt x="15906" y="0"/>
                </a:moveTo>
                <a:cubicBezTo>
                  <a:pt x="15854" y="0"/>
                  <a:pt x="15800" y="2"/>
                  <a:pt x="15747" y="5"/>
                </a:cubicBezTo>
                <a:cubicBezTo>
                  <a:pt x="13681" y="120"/>
                  <a:pt x="12572" y="1535"/>
                  <a:pt x="11922" y="3256"/>
                </a:cubicBezTo>
                <a:cubicBezTo>
                  <a:pt x="12614" y="2391"/>
                  <a:pt x="14401" y="870"/>
                  <a:pt x="16235" y="870"/>
                </a:cubicBezTo>
                <a:cubicBezTo>
                  <a:pt x="16429" y="870"/>
                  <a:pt x="16624" y="887"/>
                  <a:pt x="16817" y="923"/>
                </a:cubicBezTo>
                <a:cubicBezTo>
                  <a:pt x="16765" y="919"/>
                  <a:pt x="16712" y="917"/>
                  <a:pt x="16658" y="917"/>
                </a:cubicBezTo>
                <a:cubicBezTo>
                  <a:pt x="14767" y="917"/>
                  <a:pt x="12357" y="3491"/>
                  <a:pt x="11501" y="5016"/>
                </a:cubicBezTo>
                <a:lnTo>
                  <a:pt x="11081" y="5245"/>
                </a:lnTo>
                <a:cubicBezTo>
                  <a:pt x="10736" y="5475"/>
                  <a:pt x="10392" y="5704"/>
                  <a:pt x="10048" y="5972"/>
                </a:cubicBezTo>
                <a:cubicBezTo>
                  <a:pt x="9704" y="6239"/>
                  <a:pt x="9398" y="6545"/>
                  <a:pt x="9092" y="6851"/>
                </a:cubicBezTo>
                <a:cubicBezTo>
                  <a:pt x="8786" y="7157"/>
                  <a:pt x="8518" y="7463"/>
                  <a:pt x="8250" y="7808"/>
                </a:cubicBezTo>
                <a:cubicBezTo>
                  <a:pt x="7753" y="8496"/>
                  <a:pt x="7332" y="9261"/>
                  <a:pt x="7065" y="10064"/>
                </a:cubicBezTo>
                <a:cubicBezTo>
                  <a:pt x="6759" y="10867"/>
                  <a:pt x="6606" y="11709"/>
                  <a:pt x="6606" y="12588"/>
                </a:cubicBezTo>
                <a:cubicBezTo>
                  <a:pt x="6529" y="13430"/>
                  <a:pt x="6644" y="14271"/>
                  <a:pt x="6912" y="15113"/>
                </a:cubicBezTo>
                <a:cubicBezTo>
                  <a:pt x="7371" y="16757"/>
                  <a:pt x="8442" y="18210"/>
                  <a:pt x="9933" y="19090"/>
                </a:cubicBezTo>
                <a:cubicBezTo>
                  <a:pt x="10736" y="19549"/>
                  <a:pt x="11616" y="19817"/>
                  <a:pt x="12534" y="19817"/>
                </a:cubicBezTo>
                <a:cubicBezTo>
                  <a:pt x="12315" y="19837"/>
                  <a:pt x="12098" y="19847"/>
                  <a:pt x="11884" y="19847"/>
                </a:cubicBezTo>
                <a:cubicBezTo>
                  <a:pt x="10083" y="19847"/>
                  <a:pt x="8470" y="19170"/>
                  <a:pt x="7103" y="18555"/>
                </a:cubicBezTo>
                <a:cubicBezTo>
                  <a:pt x="6608" y="18335"/>
                  <a:pt x="6126" y="18247"/>
                  <a:pt x="5675" y="18247"/>
                </a:cubicBezTo>
                <a:cubicBezTo>
                  <a:pt x="3934" y="18247"/>
                  <a:pt x="2669" y="19557"/>
                  <a:pt x="2972" y="19587"/>
                </a:cubicBezTo>
                <a:cubicBezTo>
                  <a:pt x="4120" y="19740"/>
                  <a:pt x="4387" y="21117"/>
                  <a:pt x="5573" y="21844"/>
                </a:cubicBezTo>
                <a:cubicBezTo>
                  <a:pt x="6386" y="22365"/>
                  <a:pt x="7205" y="22586"/>
                  <a:pt x="8006" y="22586"/>
                </a:cubicBezTo>
                <a:cubicBezTo>
                  <a:pt x="9202" y="22586"/>
                  <a:pt x="10356" y="22095"/>
                  <a:pt x="11386" y="21385"/>
                </a:cubicBezTo>
                <a:lnTo>
                  <a:pt x="11386" y="21385"/>
                </a:lnTo>
                <a:cubicBezTo>
                  <a:pt x="10873" y="21532"/>
                  <a:pt x="10088" y="21656"/>
                  <a:pt x="9221" y="21656"/>
                </a:cubicBezTo>
                <a:cubicBezTo>
                  <a:pt x="7830" y="21656"/>
                  <a:pt x="6227" y="21336"/>
                  <a:pt x="5191" y="20276"/>
                </a:cubicBezTo>
                <a:lnTo>
                  <a:pt x="5191" y="20276"/>
                </a:lnTo>
                <a:cubicBezTo>
                  <a:pt x="5869" y="20844"/>
                  <a:pt x="6940" y="21060"/>
                  <a:pt x="8101" y="21060"/>
                </a:cubicBezTo>
                <a:cubicBezTo>
                  <a:pt x="10147" y="21060"/>
                  <a:pt x="12476" y="20388"/>
                  <a:pt x="13452" y="19779"/>
                </a:cubicBezTo>
                <a:cubicBezTo>
                  <a:pt x="13949" y="19702"/>
                  <a:pt x="14408" y="19587"/>
                  <a:pt x="14829" y="19396"/>
                </a:cubicBezTo>
                <a:cubicBezTo>
                  <a:pt x="15249" y="19243"/>
                  <a:pt x="15594" y="19014"/>
                  <a:pt x="15938" y="18746"/>
                </a:cubicBezTo>
                <a:cubicBezTo>
                  <a:pt x="16282" y="18478"/>
                  <a:pt x="16550" y="18172"/>
                  <a:pt x="16779" y="17828"/>
                </a:cubicBezTo>
                <a:cubicBezTo>
                  <a:pt x="17276" y="17101"/>
                  <a:pt x="17506" y="16260"/>
                  <a:pt x="17468" y="15419"/>
                </a:cubicBezTo>
                <a:cubicBezTo>
                  <a:pt x="17429" y="14577"/>
                  <a:pt x="17123" y="13774"/>
                  <a:pt x="16664" y="13086"/>
                </a:cubicBezTo>
                <a:cubicBezTo>
                  <a:pt x="16167" y="12397"/>
                  <a:pt x="15479" y="11900"/>
                  <a:pt x="14637" y="11709"/>
                </a:cubicBezTo>
                <a:lnTo>
                  <a:pt x="14637" y="11709"/>
                </a:lnTo>
                <a:cubicBezTo>
                  <a:pt x="15441" y="11938"/>
                  <a:pt x="16129" y="12435"/>
                  <a:pt x="16550" y="13124"/>
                </a:cubicBezTo>
                <a:cubicBezTo>
                  <a:pt x="17009" y="13812"/>
                  <a:pt x="17238" y="14615"/>
                  <a:pt x="17276" y="15457"/>
                </a:cubicBezTo>
                <a:cubicBezTo>
                  <a:pt x="17276" y="16260"/>
                  <a:pt x="17047" y="17025"/>
                  <a:pt x="16588" y="17713"/>
                </a:cubicBezTo>
                <a:cubicBezTo>
                  <a:pt x="16358" y="18019"/>
                  <a:pt x="16091" y="18325"/>
                  <a:pt x="15747" y="18555"/>
                </a:cubicBezTo>
                <a:cubicBezTo>
                  <a:pt x="15441" y="18784"/>
                  <a:pt x="15096" y="18975"/>
                  <a:pt x="14714" y="19128"/>
                </a:cubicBezTo>
                <a:cubicBezTo>
                  <a:pt x="14098" y="19381"/>
                  <a:pt x="13443" y="19503"/>
                  <a:pt x="12790" y="19503"/>
                </a:cubicBezTo>
                <a:cubicBezTo>
                  <a:pt x="11860" y="19503"/>
                  <a:pt x="10933" y="19256"/>
                  <a:pt x="10124" y="18784"/>
                </a:cubicBezTo>
                <a:cubicBezTo>
                  <a:pt x="8786" y="17905"/>
                  <a:pt x="7830" y="16528"/>
                  <a:pt x="7409" y="14998"/>
                </a:cubicBezTo>
                <a:cubicBezTo>
                  <a:pt x="7218" y="14233"/>
                  <a:pt x="7103" y="13430"/>
                  <a:pt x="7179" y="12627"/>
                </a:cubicBezTo>
                <a:cubicBezTo>
                  <a:pt x="7179" y="11862"/>
                  <a:pt x="7371" y="11058"/>
                  <a:pt x="7638" y="10332"/>
                </a:cubicBezTo>
                <a:cubicBezTo>
                  <a:pt x="7791" y="9911"/>
                  <a:pt x="7983" y="9490"/>
                  <a:pt x="8212" y="9146"/>
                </a:cubicBezTo>
                <a:lnTo>
                  <a:pt x="8212" y="9146"/>
                </a:lnTo>
                <a:cubicBezTo>
                  <a:pt x="7983" y="9949"/>
                  <a:pt x="7906" y="10905"/>
                  <a:pt x="8403" y="11556"/>
                </a:cubicBezTo>
                <a:cubicBezTo>
                  <a:pt x="8939" y="12321"/>
                  <a:pt x="9436" y="12129"/>
                  <a:pt x="9895" y="12550"/>
                </a:cubicBezTo>
                <a:cubicBezTo>
                  <a:pt x="9902" y="12557"/>
                  <a:pt x="9911" y="12560"/>
                  <a:pt x="9922" y="12560"/>
                </a:cubicBezTo>
                <a:cubicBezTo>
                  <a:pt x="10158" y="12560"/>
                  <a:pt x="11256" y="11072"/>
                  <a:pt x="10124" y="9758"/>
                </a:cubicBezTo>
                <a:cubicBezTo>
                  <a:pt x="9665" y="9223"/>
                  <a:pt x="9283" y="8649"/>
                  <a:pt x="8939" y="8075"/>
                </a:cubicBezTo>
                <a:cubicBezTo>
                  <a:pt x="9130" y="7846"/>
                  <a:pt x="9359" y="7578"/>
                  <a:pt x="9551" y="7349"/>
                </a:cubicBezTo>
                <a:cubicBezTo>
                  <a:pt x="10124" y="6813"/>
                  <a:pt x="10775" y="6316"/>
                  <a:pt x="11425" y="5933"/>
                </a:cubicBezTo>
                <a:cubicBezTo>
                  <a:pt x="11769" y="5742"/>
                  <a:pt x="12151" y="5551"/>
                  <a:pt x="12496" y="5398"/>
                </a:cubicBezTo>
                <a:cubicBezTo>
                  <a:pt x="12878" y="5245"/>
                  <a:pt x="13261" y="5130"/>
                  <a:pt x="13605" y="5054"/>
                </a:cubicBezTo>
                <a:cubicBezTo>
                  <a:pt x="13987" y="4977"/>
                  <a:pt x="14408" y="4901"/>
                  <a:pt x="14790" y="4901"/>
                </a:cubicBezTo>
                <a:cubicBezTo>
                  <a:pt x="14982" y="4882"/>
                  <a:pt x="15175" y="4872"/>
                  <a:pt x="15369" y="4872"/>
                </a:cubicBezTo>
                <a:cubicBezTo>
                  <a:pt x="15952" y="4872"/>
                  <a:pt x="16540" y="4958"/>
                  <a:pt x="17085" y="5130"/>
                </a:cubicBezTo>
                <a:cubicBezTo>
                  <a:pt x="17850" y="5322"/>
                  <a:pt x="18577" y="5628"/>
                  <a:pt x="19265" y="6048"/>
                </a:cubicBezTo>
                <a:cubicBezTo>
                  <a:pt x="20604" y="6851"/>
                  <a:pt x="21713" y="8037"/>
                  <a:pt x="22440" y="9414"/>
                </a:cubicBezTo>
                <a:cubicBezTo>
                  <a:pt x="22746" y="10026"/>
                  <a:pt x="23013" y="10714"/>
                  <a:pt x="23166" y="11403"/>
                </a:cubicBezTo>
                <a:cubicBezTo>
                  <a:pt x="22975" y="11135"/>
                  <a:pt x="22707" y="10944"/>
                  <a:pt x="22440" y="10829"/>
                </a:cubicBezTo>
                <a:cubicBezTo>
                  <a:pt x="22136" y="10691"/>
                  <a:pt x="21898" y="10653"/>
                  <a:pt x="21688" y="10653"/>
                </a:cubicBezTo>
                <a:cubicBezTo>
                  <a:pt x="21422" y="10653"/>
                  <a:pt x="21203" y="10714"/>
                  <a:pt x="20957" y="10714"/>
                </a:cubicBezTo>
                <a:cubicBezTo>
                  <a:pt x="20858" y="10714"/>
                  <a:pt x="20755" y="10704"/>
                  <a:pt x="20642" y="10676"/>
                </a:cubicBezTo>
                <a:cubicBezTo>
                  <a:pt x="20640" y="10676"/>
                  <a:pt x="20638" y="10675"/>
                  <a:pt x="20635" y="10675"/>
                </a:cubicBezTo>
                <a:cubicBezTo>
                  <a:pt x="20408" y="10675"/>
                  <a:pt x="20161" y="12632"/>
                  <a:pt x="21866" y="13238"/>
                </a:cubicBezTo>
                <a:cubicBezTo>
                  <a:pt x="22363" y="13391"/>
                  <a:pt x="22822" y="13621"/>
                  <a:pt x="23281" y="13850"/>
                </a:cubicBezTo>
                <a:cubicBezTo>
                  <a:pt x="23281" y="13889"/>
                  <a:pt x="23281" y="13889"/>
                  <a:pt x="23281" y="13927"/>
                </a:cubicBezTo>
                <a:cubicBezTo>
                  <a:pt x="23051" y="15495"/>
                  <a:pt x="22478" y="16987"/>
                  <a:pt x="21636" y="18287"/>
                </a:cubicBezTo>
                <a:cubicBezTo>
                  <a:pt x="20757" y="19626"/>
                  <a:pt x="19686" y="20849"/>
                  <a:pt x="18462" y="21882"/>
                </a:cubicBezTo>
                <a:cubicBezTo>
                  <a:pt x="16014" y="23986"/>
                  <a:pt x="13108" y="25554"/>
                  <a:pt x="10392" y="27466"/>
                </a:cubicBezTo>
                <a:cubicBezTo>
                  <a:pt x="9283" y="28231"/>
                  <a:pt x="8212" y="29072"/>
                  <a:pt x="7218" y="30028"/>
                </a:cubicBezTo>
                <a:cubicBezTo>
                  <a:pt x="6744" y="30236"/>
                  <a:pt x="6246" y="30336"/>
                  <a:pt x="5755" y="30336"/>
                </a:cubicBezTo>
                <a:cubicBezTo>
                  <a:pt x="4621" y="30336"/>
                  <a:pt x="3525" y="29804"/>
                  <a:pt x="2858" y="28843"/>
                </a:cubicBezTo>
                <a:cubicBezTo>
                  <a:pt x="2806" y="28768"/>
                  <a:pt x="2767" y="28736"/>
                  <a:pt x="2739" y="28736"/>
                </a:cubicBezTo>
                <a:cubicBezTo>
                  <a:pt x="2584" y="28736"/>
                  <a:pt x="2789" y="29763"/>
                  <a:pt x="3049" y="29990"/>
                </a:cubicBezTo>
                <a:cubicBezTo>
                  <a:pt x="2686" y="29854"/>
                  <a:pt x="2392" y="29811"/>
                  <a:pt x="2142" y="29811"/>
                </a:cubicBezTo>
                <a:cubicBezTo>
                  <a:pt x="1697" y="29811"/>
                  <a:pt x="1391" y="29948"/>
                  <a:pt x="1083" y="29948"/>
                </a:cubicBezTo>
                <a:cubicBezTo>
                  <a:pt x="834" y="29948"/>
                  <a:pt x="583" y="29858"/>
                  <a:pt x="257" y="29531"/>
                </a:cubicBezTo>
                <a:cubicBezTo>
                  <a:pt x="242" y="29518"/>
                  <a:pt x="230" y="29512"/>
                  <a:pt x="220" y="29512"/>
                </a:cubicBezTo>
                <a:cubicBezTo>
                  <a:pt x="0" y="29512"/>
                  <a:pt x="748" y="32289"/>
                  <a:pt x="3453" y="32289"/>
                </a:cubicBezTo>
                <a:cubicBezTo>
                  <a:pt x="3640" y="32289"/>
                  <a:pt x="3837" y="32275"/>
                  <a:pt x="4043" y="32247"/>
                </a:cubicBezTo>
                <a:cubicBezTo>
                  <a:pt x="4579" y="32132"/>
                  <a:pt x="5114" y="31941"/>
                  <a:pt x="5611" y="31673"/>
                </a:cubicBezTo>
                <a:lnTo>
                  <a:pt x="5611" y="31673"/>
                </a:lnTo>
                <a:cubicBezTo>
                  <a:pt x="4808" y="32629"/>
                  <a:pt x="4120" y="33700"/>
                  <a:pt x="3584" y="34886"/>
                </a:cubicBezTo>
                <a:cubicBezTo>
                  <a:pt x="2169" y="38022"/>
                  <a:pt x="1863" y="41541"/>
                  <a:pt x="2705" y="44906"/>
                </a:cubicBezTo>
                <a:cubicBezTo>
                  <a:pt x="2705" y="45021"/>
                  <a:pt x="2743" y="45136"/>
                  <a:pt x="2781" y="45250"/>
                </a:cubicBezTo>
                <a:cubicBezTo>
                  <a:pt x="2016" y="45977"/>
                  <a:pt x="1251" y="47201"/>
                  <a:pt x="1481" y="48195"/>
                </a:cubicBezTo>
                <a:cubicBezTo>
                  <a:pt x="1710" y="49228"/>
                  <a:pt x="2246" y="49266"/>
                  <a:pt x="2552" y="49878"/>
                </a:cubicBezTo>
                <a:cubicBezTo>
                  <a:pt x="2561" y="49903"/>
                  <a:pt x="2589" y="49915"/>
                  <a:pt x="2629" y="49915"/>
                </a:cubicBezTo>
                <a:cubicBezTo>
                  <a:pt x="2906" y="49915"/>
                  <a:pt x="3810" y="49354"/>
                  <a:pt x="4043" y="48387"/>
                </a:cubicBezTo>
                <a:cubicBezTo>
                  <a:pt x="5114" y="50299"/>
                  <a:pt x="6606" y="51905"/>
                  <a:pt x="8403" y="53167"/>
                </a:cubicBezTo>
                <a:cubicBezTo>
                  <a:pt x="9818" y="54123"/>
                  <a:pt x="11386" y="54812"/>
                  <a:pt x="13069" y="55194"/>
                </a:cubicBezTo>
                <a:cubicBezTo>
                  <a:pt x="13884" y="55343"/>
                  <a:pt x="14699" y="55427"/>
                  <a:pt x="15514" y="55427"/>
                </a:cubicBezTo>
                <a:cubicBezTo>
                  <a:pt x="15961" y="55427"/>
                  <a:pt x="16409" y="55402"/>
                  <a:pt x="16856" y="55347"/>
                </a:cubicBezTo>
                <a:lnTo>
                  <a:pt x="16856" y="55347"/>
                </a:lnTo>
                <a:cubicBezTo>
                  <a:pt x="15823" y="55539"/>
                  <a:pt x="14829" y="55615"/>
                  <a:pt x="13796" y="55653"/>
                </a:cubicBezTo>
                <a:cubicBezTo>
                  <a:pt x="10883" y="55728"/>
                  <a:pt x="9757" y="58757"/>
                  <a:pt x="10097" y="58757"/>
                </a:cubicBezTo>
                <a:cubicBezTo>
                  <a:pt x="10105" y="58757"/>
                  <a:pt x="10114" y="58755"/>
                  <a:pt x="10124" y="58751"/>
                </a:cubicBezTo>
                <a:cubicBezTo>
                  <a:pt x="10298" y="58692"/>
                  <a:pt x="10466" y="58666"/>
                  <a:pt x="10631" y="58666"/>
                </a:cubicBezTo>
                <a:cubicBezTo>
                  <a:pt x="11632" y="58666"/>
                  <a:pt x="12532" y="59614"/>
                  <a:pt x="13911" y="59746"/>
                </a:cubicBezTo>
                <a:cubicBezTo>
                  <a:pt x="14110" y="59765"/>
                  <a:pt x="14305" y="59775"/>
                  <a:pt x="14494" y="59775"/>
                </a:cubicBezTo>
                <a:cubicBezTo>
                  <a:pt x="16882" y="59775"/>
                  <a:pt x="18473" y="58255"/>
                  <a:pt x="19571" y="56342"/>
                </a:cubicBezTo>
                <a:lnTo>
                  <a:pt x="19571" y="56342"/>
                </a:lnTo>
                <a:cubicBezTo>
                  <a:pt x="18610" y="57210"/>
                  <a:pt x="16369" y="58580"/>
                  <a:pt x="14189" y="58580"/>
                </a:cubicBezTo>
                <a:cubicBezTo>
                  <a:pt x="13679" y="58580"/>
                  <a:pt x="13173" y="58505"/>
                  <a:pt x="12687" y="58331"/>
                </a:cubicBezTo>
                <a:lnTo>
                  <a:pt x="12687" y="58331"/>
                </a:lnTo>
                <a:cubicBezTo>
                  <a:pt x="12912" y="58385"/>
                  <a:pt x="13148" y="58411"/>
                  <a:pt x="13393" y="58411"/>
                </a:cubicBezTo>
                <a:cubicBezTo>
                  <a:pt x="15723" y="58411"/>
                  <a:pt x="18806" y="56095"/>
                  <a:pt x="20260" y="54468"/>
                </a:cubicBezTo>
                <a:cubicBezTo>
                  <a:pt x="21177" y="54085"/>
                  <a:pt x="22057" y="53550"/>
                  <a:pt x="22822" y="52938"/>
                </a:cubicBezTo>
                <a:cubicBezTo>
                  <a:pt x="24161" y="51867"/>
                  <a:pt x="25231" y="50452"/>
                  <a:pt x="25882" y="48846"/>
                </a:cubicBezTo>
                <a:cubicBezTo>
                  <a:pt x="26570" y="47277"/>
                  <a:pt x="26838" y="45556"/>
                  <a:pt x="26685" y="43835"/>
                </a:cubicBezTo>
                <a:cubicBezTo>
                  <a:pt x="26532" y="42114"/>
                  <a:pt x="25882" y="40470"/>
                  <a:pt x="24811" y="39093"/>
                </a:cubicBezTo>
                <a:cubicBezTo>
                  <a:pt x="23778" y="37754"/>
                  <a:pt x="22363" y="36722"/>
                  <a:pt x="20757" y="36071"/>
                </a:cubicBezTo>
                <a:cubicBezTo>
                  <a:pt x="19809" y="35688"/>
                  <a:pt x="18808" y="35504"/>
                  <a:pt x="17809" y="35504"/>
                </a:cubicBezTo>
                <a:cubicBezTo>
                  <a:pt x="17115" y="35504"/>
                  <a:pt x="16421" y="35593"/>
                  <a:pt x="15747" y="35765"/>
                </a:cubicBezTo>
                <a:cubicBezTo>
                  <a:pt x="14102" y="36224"/>
                  <a:pt x="12610" y="37180"/>
                  <a:pt x="11539" y="38481"/>
                </a:cubicBezTo>
                <a:cubicBezTo>
                  <a:pt x="10660" y="39475"/>
                  <a:pt x="10086" y="40661"/>
                  <a:pt x="9818" y="41923"/>
                </a:cubicBezTo>
                <a:cubicBezTo>
                  <a:pt x="9933" y="39858"/>
                  <a:pt x="10928" y="38175"/>
                  <a:pt x="11845" y="36760"/>
                </a:cubicBezTo>
                <a:cubicBezTo>
                  <a:pt x="13195" y="34699"/>
                  <a:pt x="11774" y="32474"/>
                  <a:pt x="11472" y="32474"/>
                </a:cubicBezTo>
                <a:cubicBezTo>
                  <a:pt x="11449" y="32474"/>
                  <a:pt x="11433" y="32487"/>
                  <a:pt x="11425" y="32514"/>
                </a:cubicBezTo>
                <a:cubicBezTo>
                  <a:pt x="11119" y="33624"/>
                  <a:pt x="9742" y="33700"/>
                  <a:pt x="8786" y="34771"/>
                </a:cubicBezTo>
                <a:cubicBezTo>
                  <a:pt x="7256" y="36569"/>
                  <a:pt x="7524" y="38672"/>
                  <a:pt x="8442" y="40584"/>
                </a:cubicBezTo>
                <a:cubicBezTo>
                  <a:pt x="8250" y="39208"/>
                  <a:pt x="8480" y="36033"/>
                  <a:pt x="10430" y="34580"/>
                </a:cubicBezTo>
                <a:lnTo>
                  <a:pt x="10430" y="34580"/>
                </a:lnTo>
                <a:cubicBezTo>
                  <a:pt x="8633" y="36224"/>
                  <a:pt x="9015" y="41043"/>
                  <a:pt x="9704" y="42764"/>
                </a:cubicBezTo>
                <a:cubicBezTo>
                  <a:pt x="9665" y="42879"/>
                  <a:pt x="9665" y="42994"/>
                  <a:pt x="9665" y="43109"/>
                </a:cubicBezTo>
                <a:cubicBezTo>
                  <a:pt x="9589" y="44791"/>
                  <a:pt x="10201" y="46436"/>
                  <a:pt x="11348" y="47698"/>
                </a:cubicBezTo>
                <a:cubicBezTo>
                  <a:pt x="12283" y="48696"/>
                  <a:pt x="13600" y="49236"/>
                  <a:pt x="14966" y="49236"/>
                </a:cubicBezTo>
                <a:cubicBezTo>
                  <a:pt x="15276" y="49236"/>
                  <a:pt x="15588" y="49208"/>
                  <a:pt x="15899" y="49152"/>
                </a:cubicBezTo>
                <a:lnTo>
                  <a:pt x="15899" y="49152"/>
                </a:lnTo>
                <a:cubicBezTo>
                  <a:pt x="15622" y="49191"/>
                  <a:pt x="15350" y="49212"/>
                  <a:pt x="15080" y="49212"/>
                </a:cubicBezTo>
                <a:cubicBezTo>
                  <a:pt x="14568" y="49212"/>
                  <a:pt x="14067" y="49136"/>
                  <a:pt x="13566" y="48960"/>
                </a:cubicBezTo>
                <a:cubicBezTo>
                  <a:pt x="13566" y="48425"/>
                  <a:pt x="13605" y="47928"/>
                  <a:pt x="13681" y="47392"/>
                </a:cubicBezTo>
                <a:cubicBezTo>
                  <a:pt x="13848" y="46259"/>
                  <a:pt x="12854" y="45794"/>
                  <a:pt x="12544" y="45794"/>
                </a:cubicBezTo>
                <a:cubicBezTo>
                  <a:pt x="12498" y="45794"/>
                  <a:pt x="12467" y="45804"/>
                  <a:pt x="12457" y="45824"/>
                </a:cubicBezTo>
                <a:cubicBezTo>
                  <a:pt x="12343" y="46245"/>
                  <a:pt x="11998" y="46283"/>
                  <a:pt x="11960" y="47010"/>
                </a:cubicBezTo>
                <a:cubicBezTo>
                  <a:pt x="11922" y="47775"/>
                  <a:pt x="12534" y="48425"/>
                  <a:pt x="13108" y="48769"/>
                </a:cubicBezTo>
                <a:cubicBezTo>
                  <a:pt x="12496" y="48463"/>
                  <a:pt x="11922" y="48081"/>
                  <a:pt x="11463" y="47583"/>
                </a:cubicBezTo>
                <a:cubicBezTo>
                  <a:pt x="10392" y="46321"/>
                  <a:pt x="9857" y="44715"/>
                  <a:pt x="9971" y="43109"/>
                </a:cubicBezTo>
                <a:cubicBezTo>
                  <a:pt x="10086" y="41464"/>
                  <a:pt x="10736" y="39934"/>
                  <a:pt x="11845" y="38749"/>
                </a:cubicBezTo>
                <a:cubicBezTo>
                  <a:pt x="12916" y="37563"/>
                  <a:pt x="14331" y="36683"/>
                  <a:pt x="15861" y="36301"/>
                </a:cubicBezTo>
                <a:cubicBezTo>
                  <a:pt x="16320" y="36186"/>
                  <a:pt x="16817" y="36110"/>
                  <a:pt x="17276" y="36110"/>
                </a:cubicBezTo>
                <a:cubicBezTo>
                  <a:pt x="19839" y="37028"/>
                  <a:pt x="20718" y="40164"/>
                  <a:pt x="19036" y="42305"/>
                </a:cubicBezTo>
                <a:cubicBezTo>
                  <a:pt x="18876" y="42477"/>
                  <a:pt x="18933" y="42547"/>
                  <a:pt x="19091" y="42547"/>
                </a:cubicBezTo>
                <a:cubicBezTo>
                  <a:pt x="19427" y="42547"/>
                  <a:pt x="20218" y="42235"/>
                  <a:pt x="20374" y="41923"/>
                </a:cubicBezTo>
                <a:lnTo>
                  <a:pt x="20374" y="41923"/>
                </a:lnTo>
                <a:cubicBezTo>
                  <a:pt x="20030" y="44218"/>
                  <a:pt x="21369" y="44600"/>
                  <a:pt x="20451" y="46130"/>
                </a:cubicBezTo>
                <a:cubicBezTo>
                  <a:pt x="20413" y="46196"/>
                  <a:pt x="20446" y="46230"/>
                  <a:pt x="20530" y="46230"/>
                </a:cubicBezTo>
                <a:cubicBezTo>
                  <a:pt x="21127" y="46230"/>
                  <a:pt x="24307" y="44500"/>
                  <a:pt x="22898" y="40240"/>
                </a:cubicBezTo>
                <a:cubicBezTo>
                  <a:pt x="22325" y="38481"/>
                  <a:pt x="20604" y="36760"/>
                  <a:pt x="18003" y="36110"/>
                </a:cubicBezTo>
                <a:lnTo>
                  <a:pt x="18003" y="36110"/>
                </a:lnTo>
                <a:cubicBezTo>
                  <a:pt x="18883" y="36148"/>
                  <a:pt x="19724" y="36339"/>
                  <a:pt x="20527" y="36645"/>
                </a:cubicBezTo>
                <a:cubicBezTo>
                  <a:pt x="22019" y="37257"/>
                  <a:pt x="23281" y="38251"/>
                  <a:pt x="24275" y="39514"/>
                </a:cubicBezTo>
                <a:cubicBezTo>
                  <a:pt x="25231" y="40776"/>
                  <a:pt x="25805" y="42305"/>
                  <a:pt x="25920" y="43874"/>
                </a:cubicBezTo>
                <a:cubicBezTo>
                  <a:pt x="26035" y="45480"/>
                  <a:pt x="25729" y="47048"/>
                  <a:pt x="25117" y="48501"/>
                </a:cubicBezTo>
                <a:cubicBezTo>
                  <a:pt x="24467" y="49955"/>
                  <a:pt x="23472" y="51217"/>
                  <a:pt x="22248" y="52211"/>
                </a:cubicBezTo>
                <a:cubicBezTo>
                  <a:pt x="20986" y="53167"/>
                  <a:pt x="19533" y="53856"/>
                  <a:pt x="18003" y="54162"/>
                </a:cubicBezTo>
                <a:cubicBezTo>
                  <a:pt x="17176" y="54343"/>
                  <a:pt x="16337" y="54440"/>
                  <a:pt x="15506" y="54440"/>
                </a:cubicBezTo>
                <a:cubicBezTo>
                  <a:pt x="14761" y="54440"/>
                  <a:pt x="14021" y="54363"/>
                  <a:pt x="13299" y="54200"/>
                </a:cubicBezTo>
                <a:cubicBezTo>
                  <a:pt x="11731" y="53856"/>
                  <a:pt x="10277" y="53206"/>
                  <a:pt x="8977" y="52288"/>
                </a:cubicBezTo>
                <a:cubicBezTo>
                  <a:pt x="6338" y="50490"/>
                  <a:pt x="4502" y="47736"/>
                  <a:pt x="3737" y="44638"/>
                </a:cubicBezTo>
                <a:cubicBezTo>
                  <a:pt x="2590" y="39934"/>
                  <a:pt x="3929" y="34962"/>
                  <a:pt x="7294" y="31444"/>
                </a:cubicBezTo>
                <a:cubicBezTo>
                  <a:pt x="8403" y="30296"/>
                  <a:pt x="9665" y="29264"/>
                  <a:pt x="11004" y="28346"/>
                </a:cubicBezTo>
                <a:cubicBezTo>
                  <a:pt x="13069" y="26892"/>
                  <a:pt x="15288" y="25592"/>
                  <a:pt x="17391" y="24024"/>
                </a:cubicBezTo>
                <a:lnTo>
                  <a:pt x="17391" y="24024"/>
                </a:lnTo>
                <a:cubicBezTo>
                  <a:pt x="17162" y="24406"/>
                  <a:pt x="16970" y="24827"/>
                  <a:pt x="16856" y="25286"/>
                </a:cubicBezTo>
                <a:cubicBezTo>
                  <a:pt x="16473" y="26969"/>
                  <a:pt x="16970" y="28690"/>
                  <a:pt x="18194" y="29914"/>
                </a:cubicBezTo>
                <a:cubicBezTo>
                  <a:pt x="19034" y="30680"/>
                  <a:pt x="20083" y="31064"/>
                  <a:pt x="21207" y="31064"/>
                </a:cubicBezTo>
                <a:cubicBezTo>
                  <a:pt x="21261" y="31064"/>
                  <a:pt x="21315" y="31063"/>
                  <a:pt x="21369" y="31061"/>
                </a:cubicBezTo>
                <a:cubicBezTo>
                  <a:pt x="21942" y="31023"/>
                  <a:pt x="22516" y="30870"/>
                  <a:pt x="23051" y="30602"/>
                </a:cubicBezTo>
                <a:cubicBezTo>
                  <a:pt x="23587" y="30296"/>
                  <a:pt x="24008" y="29876"/>
                  <a:pt x="24352" y="29378"/>
                </a:cubicBezTo>
                <a:cubicBezTo>
                  <a:pt x="24658" y="28919"/>
                  <a:pt x="24849" y="28346"/>
                  <a:pt x="24926" y="27772"/>
                </a:cubicBezTo>
                <a:cubicBezTo>
                  <a:pt x="25002" y="27160"/>
                  <a:pt x="24926" y="26586"/>
                  <a:pt x="24696" y="26051"/>
                </a:cubicBezTo>
                <a:cubicBezTo>
                  <a:pt x="24199" y="24980"/>
                  <a:pt x="23166" y="24292"/>
                  <a:pt x="21981" y="24215"/>
                </a:cubicBezTo>
                <a:cubicBezTo>
                  <a:pt x="21926" y="24211"/>
                  <a:pt x="21872" y="24209"/>
                  <a:pt x="21817" y="24209"/>
                </a:cubicBezTo>
                <a:cubicBezTo>
                  <a:pt x="21330" y="24209"/>
                  <a:pt x="20825" y="24361"/>
                  <a:pt x="20413" y="24636"/>
                </a:cubicBezTo>
                <a:cubicBezTo>
                  <a:pt x="19954" y="24904"/>
                  <a:pt x="19648" y="25362"/>
                  <a:pt x="19571" y="25898"/>
                </a:cubicBezTo>
                <a:cubicBezTo>
                  <a:pt x="19724" y="25439"/>
                  <a:pt x="20107" y="25095"/>
                  <a:pt x="20565" y="24904"/>
                </a:cubicBezTo>
                <a:cubicBezTo>
                  <a:pt x="20853" y="24773"/>
                  <a:pt x="21176" y="24714"/>
                  <a:pt x="21499" y="24714"/>
                </a:cubicBezTo>
                <a:cubicBezTo>
                  <a:pt x="21648" y="24714"/>
                  <a:pt x="21797" y="24726"/>
                  <a:pt x="21942" y="24751"/>
                </a:cubicBezTo>
                <a:cubicBezTo>
                  <a:pt x="22822" y="24904"/>
                  <a:pt x="23549" y="25515"/>
                  <a:pt x="23893" y="26357"/>
                </a:cubicBezTo>
                <a:cubicBezTo>
                  <a:pt x="24237" y="27619"/>
                  <a:pt x="23702" y="28996"/>
                  <a:pt x="22554" y="29608"/>
                </a:cubicBezTo>
                <a:cubicBezTo>
                  <a:pt x="22172" y="29799"/>
                  <a:pt x="21751" y="29914"/>
                  <a:pt x="21330" y="29952"/>
                </a:cubicBezTo>
                <a:cubicBezTo>
                  <a:pt x="21281" y="29954"/>
                  <a:pt x="21232" y="29955"/>
                  <a:pt x="21183" y="29955"/>
                </a:cubicBezTo>
                <a:cubicBezTo>
                  <a:pt x="20353" y="29955"/>
                  <a:pt x="19535" y="29652"/>
                  <a:pt x="18921" y="29111"/>
                </a:cubicBezTo>
                <a:cubicBezTo>
                  <a:pt x="18232" y="28499"/>
                  <a:pt x="17774" y="27657"/>
                  <a:pt x="17621" y="26778"/>
                </a:cubicBezTo>
                <a:cubicBezTo>
                  <a:pt x="17544" y="26319"/>
                  <a:pt x="17544" y="25860"/>
                  <a:pt x="17582" y="25401"/>
                </a:cubicBezTo>
                <a:cubicBezTo>
                  <a:pt x="17659" y="24904"/>
                  <a:pt x="17812" y="24445"/>
                  <a:pt x="18003" y="24024"/>
                </a:cubicBezTo>
                <a:cubicBezTo>
                  <a:pt x="18156" y="23718"/>
                  <a:pt x="18309" y="23412"/>
                  <a:pt x="18500" y="23144"/>
                </a:cubicBezTo>
                <a:cubicBezTo>
                  <a:pt x="18691" y="22953"/>
                  <a:pt x="18921" y="22800"/>
                  <a:pt x="19112" y="22609"/>
                </a:cubicBezTo>
                <a:cubicBezTo>
                  <a:pt x="20451" y="21500"/>
                  <a:pt x="21560" y="20199"/>
                  <a:pt x="22478" y="18784"/>
                </a:cubicBezTo>
                <a:cubicBezTo>
                  <a:pt x="23396" y="17331"/>
                  <a:pt x="24008" y="15686"/>
                  <a:pt x="24237" y="13965"/>
                </a:cubicBezTo>
                <a:cubicBezTo>
                  <a:pt x="24352" y="13124"/>
                  <a:pt x="24314" y="12244"/>
                  <a:pt x="24161" y="11364"/>
                </a:cubicBezTo>
                <a:cubicBezTo>
                  <a:pt x="24008" y="10523"/>
                  <a:pt x="23702" y="9682"/>
                  <a:pt x="23281" y="8917"/>
                </a:cubicBezTo>
                <a:cubicBezTo>
                  <a:pt x="22440" y="7387"/>
                  <a:pt x="21216" y="6125"/>
                  <a:pt x="19686" y="5245"/>
                </a:cubicBezTo>
                <a:cubicBezTo>
                  <a:pt x="18959" y="4786"/>
                  <a:pt x="18156" y="4480"/>
                  <a:pt x="17315" y="4251"/>
                </a:cubicBezTo>
                <a:cubicBezTo>
                  <a:pt x="16691" y="4109"/>
                  <a:pt x="16045" y="4030"/>
                  <a:pt x="15395" y="4030"/>
                </a:cubicBezTo>
                <a:cubicBezTo>
                  <a:pt x="15168" y="4030"/>
                  <a:pt x="14941" y="4040"/>
                  <a:pt x="14714" y="4059"/>
                </a:cubicBezTo>
                <a:cubicBezTo>
                  <a:pt x="14293" y="4098"/>
                  <a:pt x="13872" y="4136"/>
                  <a:pt x="13452" y="4251"/>
                </a:cubicBezTo>
                <a:cubicBezTo>
                  <a:pt x="13031" y="4365"/>
                  <a:pt x="12649" y="4480"/>
                  <a:pt x="12266" y="4671"/>
                </a:cubicBezTo>
                <a:cubicBezTo>
                  <a:pt x="13490" y="3830"/>
                  <a:pt x="14867" y="3295"/>
                  <a:pt x="16320" y="3103"/>
                </a:cubicBezTo>
                <a:cubicBezTo>
                  <a:pt x="18496" y="2698"/>
                  <a:pt x="19000" y="301"/>
                  <a:pt x="18760" y="301"/>
                </a:cubicBezTo>
                <a:cubicBezTo>
                  <a:pt x="18751" y="301"/>
                  <a:pt x="18741" y="304"/>
                  <a:pt x="18730" y="311"/>
                </a:cubicBezTo>
                <a:cubicBezTo>
                  <a:pt x="18539" y="411"/>
                  <a:pt x="18349" y="449"/>
                  <a:pt x="18155" y="449"/>
                </a:cubicBezTo>
                <a:cubicBezTo>
                  <a:pt x="17493" y="449"/>
                  <a:pt x="16789" y="0"/>
                  <a:pt x="15906" y="0"/>
                </a:cubicBezTo>
                <a:close/>
              </a:path>
            </a:pathLst>
          </a:custGeom>
          <a:solidFill>
            <a:srgbClr val="998155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" name="Google Shape;370;p8"/>
          <p:cNvSpPr/>
          <p:nvPr userDrawn="1"/>
        </p:nvSpPr>
        <p:spPr>
          <a:xfrm rot="18668634" flipH="1">
            <a:off x="8283788" y="-21204"/>
            <a:ext cx="507574" cy="1130495"/>
          </a:xfrm>
          <a:custGeom>
            <a:avLst/>
            <a:gdLst/>
            <a:ahLst/>
            <a:cxnLst/>
            <a:rect l="l" t="t" r="r" b="b"/>
            <a:pathLst>
              <a:path w="26838" h="59775" extrusionOk="0">
                <a:moveTo>
                  <a:pt x="15906" y="0"/>
                </a:moveTo>
                <a:cubicBezTo>
                  <a:pt x="15854" y="0"/>
                  <a:pt x="15800" y="2"/>
                  <a:pt x="15747" y="5"/>
                </a:cubicBezTo>
                <a:cubicBezTo>
                  <a:pt x="13681" y="120"/>
                  <a:pt x="12572" y="1535"/>
                  <a:pt x="11922" y="3256"/>
                </a:cubicBezTo>
                <a:cubicBezTo>
                  <a:pt x="12614" y="2391"/>
                  <a:pt x="14401" y="870"/>
                  <a:pt x="16235" y="870"/>
                </a:cubicBezTo>
                <a:cubicBezTo>
                  <a:pt x="16429" y="870"/>
                  <a:pt x="16624" y="887"/>
                  <a:pt x="16817" y="923"/>
                </a:cubicBezTo>
                <a:cubicBezTo>
                  <a:pt x="16765" y="919"/>
                  <a:pt x="16712" y="917"/>
                  <a:pt x="16658" y="917"/>
                </a:cubicBezTo>
                <a:cubicBezTo>
                  <a:pt x="14767" y="917"/>
                  <a:pt x="12357" y="3491"/>
                  <a:pt x="11501" y="5016"/>
                </a:cubicBezTo>
                <a:lnTo>
                  <a:pt x="11081" y="5245"/>
                </a:lnTo>
                <a:cubicBezTo>
                  <a:pt x="10736" y="5475"/>
                  <a:pt x="10392" y="5704"/>
                  <a:pt x="10048" y="5972"/>
                </a:cubicBezTo>
                <a:cubicBezTo>
                  <a:pt x="9704" y="6239"/>
                  <a:pt x="9398" y="6545"/>
                  <a:pt x="9092" y="6851"/>
                </a:cubicBezTo>
                <a:cubicBezTo>
                  <a:pt x="8786" y="7157"/>
                  <a:pt x="8518" y="7463"/>
                  <a:pt x="8250" y="7808"/>
                </a:cubicBezTo>
                <a:cubicBezTo>
                  <a:pt x="7753" y="8496"/>
                  <a:pt x="7332" y="9261"/>
                  <a:pt x="7065" y="10064"/>
                </a:cubicBezTo>
                <a:cubicBezTo>
                  <a:pt x="6759" y="10867"/>
                  <a:pt x="6606" y="11709"/>
                  <a:pt x="6606" y="12588"/>
                </a:cubicBezTo>
                <a:cubicBezTo>
                  <a:pt x="6529" y="13430"/>
                  <a:pt x="6644" y="14271"/>
                  <a:pt x="6912" y="15113"/>
                </a:cubicBezTo>
                <a:cubicBezTo>
                  <a:pt x="7371" y="16757"/>
                  <a:pt x="8442" y="18210"/>
                  <a:pt x="9933" y="19090"/>
                </a:cubicBezTo>
                <a:cubicBezTo>
                  <a:pt x="10736" y="19549"/>
                  <a:pt x="11616" y="19817"/>
                  <a:pt x="12534" y="19817"/>
                </a:cubicBezTo>
                <a:cubicBezTo>
                  <a:pt x="12315" y="19837"/>
                  <a:pt x="12098" y="19847"/>
                  <a:pt x="11884" y="19847"/>
                </a:cubicBezTo>
                <a:cubicBezTo>
                  <a:pt x="10083" y="19847"/>
                  <a:pt x="8470" y="19170"/>
                  <a:pt x="7103" y="18555"/>
                </a:cubicBezTo>
                <a:cubicBezTo>
                  <a:pt x="6608" y="18335"/>
                  <a:pt x="6126" y="18247"/>
                  <a:pt x="5675" y="18247"/>
                </a:cubicBezTo>
                <a:cubicBezTo>
                  <a:pt x="3934" y="18247"/>
                  <a:pt x="2669" y="19557"/>
                  <a:pt x="2972" y="19587"/>
                </a:cubicBezTo>
                <a:cubicBezTo>
                  <a:pt x="4120" y="19740"/>
                  <a:pt x="4387" y="21117"/>
                  <a:pt x="5573" y="21844"/>
                </a:cubicBezTo>
                <a:cubicBezTo>
                  <a:pt x="6386" y="22365"/>
                  <a:pt x="7205" y="22586"/>
                  <a:pt x="8006" y="22586"/>
                </a:cubicBezTo>
                <a:cubicBezTo>
                  <a:pt x="9202" y="22586"/>
                  <a:pt x="10356" y="22095"/>
                  <a:pt x="11386" y="21385"/>
                </a:cubicBezTo>
                <a:lnTo>
                  <a:pt x="11386" y="21385"/>
                </a:lnTo>
                <a:cubicBezTo>
                  <a:pt x="10873" y="21532"/>
                  <a:pt x="10088" y="21656"/>
                  <a:pt x="9221" y="21656"/>
                </a:cubicBezTo>
                <a:cubicBezTo>
                  <a:pt x="7830" y="21656"/>
                  <a:pt x="6227" y="21336"/>
                  <a:pt x="5191" y="20276"/>
                </a:cubicBezTo>
                <a:lnTo>
                  <a:pt x="5191" y="20276"/>
                </a:lnTo>
                <a:cubicBezTo>
                  <a:pt x="5869" y="20844"/>
                  <a:pt x="6940" y="21060"/>
                  <a:pt x="8101" y="21060"/>
                </a:cubicBezTo>
                <a:cubicBezTo>
                  <a:pt x="10147" y="21060"/>
                  <a:pt x="12476" y="20388"/>
                  <a:pt x="13452" y="19779"/>
                </a:cubicBezTo>
                <a:cubicBezTo>
                  <a:pt x="13949" y="19702"/>
                  <a:pt x="14408" y="19587"/>
                  <a:pt x="14829" y="19396"/>
                </a:cubicBezTo>
                <a:cubicBezTo>
                  <a:pt x="15249" y="19243"/>
                  <a:pt x="15594" y="19014"/>
                  <a:pt x="15938" y="18746"/>
                </a:cubicBezTo>
                <a:cubicBezTo>
                  <a:pt x="16282" y="18478"/>
                  <a:pt x="16550" y="18172"/>
                  <a:pt x="16779" y="17828"/>
                </a:cubicBezTo>
                <a:cubicBezTo>
                  <a:pt x="17276" y="17101"/>
                  <a:pt x="17506" y="16260"/>
                  <a:pt x="17468" y="15419"/>
                </a:cubicBezTo>
                <a:cubicBezTo>
                  <a:pt x="17429" y="14577"/>
                  <a:pt x="17123" y="13774"/>
                  <a:pt x="16664" y="13086"/>
                </a:cubicBezTo>
                <a:cubicBezTo>
                  <a:pt x="16167" y="12397"/>
                  <a:pt x="15479" y="11900"/>
                  <a:pt x="14637" y="11709"/>
                </a:cubicBezTo>
                <a:lnTo>
                  <a:pt x="14637" y="11709"/>
                </a:lnTo>
                <a:cubicBezTo>
                  <a:pt x="15441" y="11938"/>
                  <a:pt x="16129" y="12435"/>
                  <a:pt x="16550" y="13124"/>
                </a:cubicBezTo>
                <a:cubicBezTo>
                  <a:pt x="17009" y="13812"/>
                  <a:pt x="17238" y="14615"/>
                  <a:pt x="17276" y="15457"/>
                </a:cubicBezTo>
                <a:cubicBezTo>
                  <a:pt x="17276" y="16260"/>
                  <a:pt x="17047" y="17025"/>
                  <a:pt x="16588" y="17713"/>
                </a:cubicBezTo>
                <a:cubicBezTo>
                  <a:pt x="16358" y="18019"/>
                  <a:pt x="16091" y="18325"/>
                  <a:pt x="15747" y="18555"/>
                </a:cubicBezTo>
                <a:cubicBezTo>
                  <a:pt x="15441" y="18784"/>
                  <a:pt x="15096" y="18975"/>
                  <a:pt x="14714" y="19128"/>
                </a:cubicBezTo>
                <a:cubicBezTo>
                  <a:pt x="14098" y="19381"/>
                  <a:pt x="13443" y="19503"/>
                  <a:pt x="12790" y="19503"/>
                </a:cubicBezTo>
                <a:cubicBezTo>
                  <a:pt x="11860" y="19503"/>
                  <a:pt x="10933" y="19256"/>
                  <a:pt x="10124" y="18784"/>
                </a:cubicBezTo>
                <a:cubicBezTo>
                  <a:pt x="8786" y="17905"/>
                  <a:pt x="7830" y="16528"/>
                  <a:pt x="7409" y="14998"/>
                </a:cubicBezTo>
                <a:cubicBezTo>
                  <a:pt x="7218" y="14233"/>
                  <a:pt x="7103" y="13430"/>
                  <a:pt x="7179" y="12627"/>
                </a:cubicBezTo>
                <a:cubicBezTo>
                  <a:pt x="7179" y="11862"/>
                  <a:pt x="7371" y="11058"/>
                  <a:pt x="7638" y="10332"/>
                </a:cubicBezTo>
                <a:cubicBezTo>
                  <a:pt x="7791" y="9911"/>
                  <a:pt x="7983" y="9490"/>
                  <a:pt x="8212" y="9146"/>
                </a:cubicBezTo>
                <a:lnTo>
                  <a:pt x="8212" y="9146"/>
                </a:lnTo>
                <a:cubicBezTo>
                  <a:pt x="7983" y="9949"/>
                  <a:pt x="7906" y="10905"/>
                  <a:pt x="8403" y="11556"/>
                </a:cubicBezTo>
                <a:cubicBezTo>
                  <a:pt x="8939" y="12321"/>
                  <a:pt x="9436" y="12129"/>
                  <a:pt x="9895" y="12550"/>
                </a:cubicBezTo>
                <a:cubicBezTo>
                  <a:pt x="9902" y="12557"/>
                  <a:pt x="9911" y="12560"/>
                  <a:pt x="9922" y="12560"/>
                </a:cubicBezTo>
                <a:cubicBezTo>
                  <a:pt x="10158" y="12560"/>
                  <a:pt x="11256" y="11072"/>
                  <a:pt x="10124" y="9758"/>
                </a:cubicBezTo>
                <a:cubicBezTo>
                  <a:pt x="9665" y="9223"/>
                  <a:pt x="9283" y="8649"/>
                  <a:pt x="8939" y="8075"/>
                </a:cubicBezTo>
                <a:cubicBezTo>
                  <a:pt x="9130" y="7846"/>
                  <a:pt x="9359" y="7578"/>
                  <a:pt x="9551" y="7349"/>
                </a:cubicBezTo>
                <a:cubicBezTo>
                  <a:pt x="10124" y="6813"/>
                  <a:pt x="10775" y="6316"/>
                  <a:pt x="11425" y="5933"/>
                </a:cubicBezTo>
                <a:cubicBezTo>
                  <a:pt x="11769" y="5742"/>
                  <a:pt x="12151" y="5551"/>
                  <a:pt x="12496" y="5398"/>
                </a:cubicBezTo>
                <a:cubicBezTo>
                  <a:pt x="12878" y="5245"/>
                  <a:pt x="13261" y="5130"/>
                  <a:pt x="13605" y="5054"/>
                </a:cubicBezTo>
                <a:cubicBezTo>
                  <a:pt x="13987" y="4977"/>
                  <a:pt x="14408" y="4901"/>
                  <a:pt x="14790" y="4901"/>
                </a:cubicBezTo>
                <a:cubicBezTo>
                  <a:pt x="14982" y="4882"/>
                  <a:pt x="15175" y="4872"/>
                  <a:pt x="15369" y="4872"/>
                </a:cubicBezTo>
                <a:cubicBezTo>
                  <a:pt x="15952" y="4872"/>
                  <a:pt x="16540" y="4958"/>
                  <a:pt x="17085" y="5130"/>
                </a:cubicBezTo>
                <a:cubicBezTo>
                  <a:pt x="17850" y="5322"/>
                  <a:pt x="18577" y="5628"/>
                  <a:pt x="19265" y="6048"/>
                </a:cubicBezTo>
                <a:cubicBezTo>
                  <a:pt x="20604" y="6851"/>
                  <a:pt x="21713" y="8037"/>
                  <a:pt x="22440" y="9414"/>
                </a:cubicBezTo>
                <a:cubicBezTo>
                  <a:pt x="22746" y="10026"/>
                  <a:pt x="23013" y="10714"/>
                  <a:pt x="23166" y="11403"/>
                </a:cubicBezTo>
                <a:cubicBezTo>
                  <a:pt x="22975" y="11135"/>
                  <a:pt x="22707" y="10944"/>
                  <a:pt x="22440" y="10829"/>
                </a:cubicBezTo>
                <a:cubicBezTo>
                  <a:pt x="22136" y="10691"/>
                  <a:pt x="21898" y="10653"/>
                  <a:pt x="21688" y="10653"/>
                </a:cubicBezTo>
                <a:cubicBezTo>
                  <a:pt x="21422" y="10653"/>
                  <a:pt x="21203" y="10714"/>
                  <a:pt x="20957" y="10714"/>
                </a:cubicBezTo>
                <a:cubicBezTo>
                  <a:pt x="20858" y="10714"/>
                  <a:pt x="20755" y="10704"/>
                  <a:pt x="20642" y="10676"/>
                </a:cubicBezTo>
                <a:cubicBezTo>
                  <a:pt x="20640" y="10676"/>
                  <a:pt x="20638" y="10675"/>
                  <a:pt x="20635" y="10675"/>
                </a:cubicBezTo>
                <a:cubicBezTo>
                  <a:pt x="20408" y="10675"/>
                  <a:pt x="20161" y="12632"/>
                  <a:pt x="21866" y="13238"/>
                </a:cubicBezTo>
                <a:cubicBezTo>
                  <a:pt x="22363" y="13391"/>
                  <a:pt x="22822" y="13621"/>
                  <a:pt x="23281" y="13850"/>
                </a:cubicBezTo>
                <a:cubicBezTo>
                  <a:pt x="23281" y="13889"/>
                  <a:pt x="23281" y="13889"/>
                  <a:pt x="23281" y="13927"/>
                </a:cubicBezTo>
                <a:cubicBezTo>
                  <a:pt x="23051" y="15495"/>
                  <a:pt x="22478" y="16987"/>
                  <a:pt x="21636" y="18287"/>
                </a:cubicBezTo>
                <a:cubicBezTo>
                  <a:pt x="20757" y="19626"/>
                  <a:pt x="19686" y="20849"/>
                  <a:pt x="18462" y="21882"/>
                </a:cubicBezTo>
                <a:cubicBezTo>
                  <a:pt x="16014" y="23986"/>
                  <a:pt x="13108" y="25554"/>
                  <a:pt x="10392" y="27466"/>
                </a:cubicBezTo>
                <a:cubicBezTo>
                  <a:pt x="9283" y="28231"/>
                  <a:pt x="8212" y="29072"/>
                  <a:pt x="7218" y="30028"/>
                </a:cubicBezTo>
                <a:cubicBezTo>
                  <a:pt x="6744" y="30236"/>
                  <a:pt x="6246" y="30336"/>
                  <a:pt x="5755" y="30336"/>
                </a:cubicBezTo>
                <a:cubicBezTo>
                  <a:pt x="4621" y="30336"/>
                  <a:pt x="3525" y="29804"/>
                  <a:pt x="2858" y="28843"/>
                </a:cubicBezTo>
                <a:cubicBezTo>
                  <a:pt x="2806" y="28768"/>
                  <a:pt x="2767" y="28736"/>
                  <a:pt x="2739" y="28736"/>
                </a:cubicBezTo>
                <a:cubicBezTo>
                  <a:pt x="2584" y="28736"/>
                  <a:pt x="2789" y="29763"/>
                  <a:pt x="3049" y="29990"/>
                </a:cubicBezTo>
                <a:cubicBezTo>
                  <a:pt x="2686" y="29854"/>
                  <a:pt x="2392" y="29811"/>
                  <a:pt x="2142" y="29811"/>
                </a:cubicBezTo>
                <a:cubicBezTo>
                  <a:pt x="1697" y="29811"/>
                  <a:pt x="1391" y="29948"/>
                  <a:pt x="1083" y="29948"/>
                </a:cubicBezTo>
                <a:cubicBezTo>
                  <a:pt x="834" y="29948"/>
                  <a:pt x="583" y="29858"/>
                  <a:pt x="257" y="29531"/>
                </a:cubicBezTo>
                <a:cubicBezTo>
                  <a:pt x="242" y="29518"/>
                  <a:pt x="230" y="29512"/>
                  <a:pt x="220" y="29512"/>
                </a:cubicBezTo>
                <a:cubicBezTo>
                  <a:pt x="0" y="29512"/>
                  <a:pt x="748" y="32289"/>
                  <a:pt x="3453" y="32289"/>
                </a:cubicBezTo>
                <a:cubicBezTo>
                  <a:pt x="3640" y="32289"/>
                  <a:pt x="3837" y="32275"/>
                  <a:pt x="4043" y="32247"/>
                </a:cubicBezTo>
                <a:cubicBezTo>
                  <a:pt x="4579" y="32132"/>
                  <a:pt x="5114" y="31941"/>
                  <a:pt x="5611" y="31673"/>
                </a:cubicBezTo>
                <a:lnTo>
                  <a:pt x="5611" y="31673"/>
                </a:lnTo>
                <a:cubicBezTo>
                  <a:pt x="4808" y="32629"/>
                  <a:pt x="4120" y="33700"/>
                  <a:pt x="3584" y="34886"/>
                </a:cubicBezTo>
                <a:cubicBezTo>
                  <a:pt x="2169" y="38022"/>
                  <a:pt x="1863" y="41541"/>
                  <a:pt x="2705" y="44906"/>
                </a:cubicBezTo>
                <a:cubicBezTo>
                  <a:pt x="2705" y="45021"/>
                  <a:pt x="2743" y="45136"/>
                  <a:pt x="2781" y="45250"/>
                </a:cubicBezTo>
                <a:cubicBezTo>
                  <a:pt x="2016" y="45977"/>
                  <a:pt x="1251" y="47201"/>
                  <a:pt x="1481" y="48195"/>
                </a:cubicBezTo>
                <a:cubicBezTo>
                  <a:pt x="1710" y="49228"/>
                  <a:pt x="2246" y="49266"/>
                  <a:pt x="2552" y="49878"/>
                </a:cubicBezTo>
                <a:cubicBezTo>
                  <a:pt x="2561" y="49903"/>
                  <a:pt x="2589" y="49915"/>
                  <a:pt x="2629" y="49915"/>
                </a:cubicBezTo>
                <a:cubicBezTo>
                  <a:pt x="2906" y="49915"/>
                  <a:pt x="3810" y="49354"/>
                  <a:pt x="4043" y="48387"/>
                </a:cubicBezTo>
                <a:cubicBezTo>
                  <a:pt x="5114" y="50299"/>
                  <a:pt x="6606" y="51905"/>
                  <a:pt x="8403" y="53167"/>
                </a:cubicBezTo>
                <a:cubicBezTo>
                  <a:pt x="9818" y="54123"/>
                  <a:pt x="11386" y="54812"/>
                  <a:pt x="13069" y="55194"/>
                </a:cubicBezTo>
                <a:cubicBezTo>
                  <a:pt x="13884" y="55343"/>
                  <a:pt x="14699" y="55427"/>
                  <a:pt x="15514" y="55427"/>
                </a:cubicBezTo>
                <a:cubicBezTo>
                  <a:pt x="15961" y="55427"/>
                  <a:pt x="16409" y="55402"/>
                  <a:pt x="16856" y="55347"/>
                </a:cubicBezTo>
                <a:lnTo>
                  <a:pt x="16856" y="55347"/>
                </a:lnTo>
                <a:cubicBezTo>
                  <a:pt x="15823" y="55539"/>
                  <a:pt x="14829" y="55615"/>
                  <a:pt x="13796" y="55653"/>
                </a:cubicBezTo>
                <a:cubicBezTo>
                  <a:pt x="10883" y="55728"/>
                  <a:pt x="9757" y="58757"/>
                  <a:pt x="10097" y="58757"/>
                </a:cubicBezTo>
                <a:cubicBezTo>
                  <a:pt x="10105" y="58757"/>
                  <a:pt x="10114" y="58755"/>
                  <a:pt x="10124" y="58751"/>
                </a:cubicBezTo>
                <a:cubicBezTo>
                  <a:pt x="10298" y="58692"/>
                  <a:pt x="10466" y="58666"/>
                  <a:pt x="10631" y="58666"/>
                </a:cubicBezTo>
                <a:cubicBezTo>
                  <a:pt x="11632" y="58666"/>
                  <a:pt x="12532" y="59614"/>
                  <a:pt x="13911" y="59746"/>
                </a:cubicBezTo>
                <a:cubicBezTo>
                  <a:pt x="14110" y="59765"/>
                  <a:pt x="14305" y="59775"/>
                  <a:pt x="14494" y="59775"/>
                </a:cubicBezTo>
                <a:cubicBezTo>
                  <a:pt x="16882" y="59775"/>
                  <a:pt x="18473" y="58255"/>
                  <a:pt x="19571" y="56342"/>
                </a:cubicBezTo>
                <a:lnTo>
                  <a:pt x="19571" y="56342"/>
                </a:lnTo>
                <a:cubicBezTo>
                  <a:pt x="18610" y="57210"/>
                  <a:pt x="16369" y="58580"/>
                  <a:pt x="14189" y="58580"/>
                </a:cubicBezTo>
                <a:cubicBezTo>
                  <a:pt x="13679" y="58580"/>
                  <a:pt x="13173" y="58505"/>
                  <a:pt x="12687" y="58331"/>
                </a:cubicBezTo>
                <a:lnTo>
                  <a:pt x="12687" y="58331"/>
                </a:lnTo>
                <a:cubicBezTo>
                  <a:pt x="12912" y="58385"/>
                  <a:pt x="13148" y="58411"/>
                  <a:pt x="13393" y="58411"/>
                </a:cubicBezTo>
                <a:cubicBezTo>
                  <a:pt x="15723" y="58411"/>
                  <a:pt x="18806" y="56095"/>
                  <a:pt x="20260" y="54468"/>
                </a:cubicBezTo>
                <a:cubicBezTo>
                  <a:pt x="21177" y="54085"/>
                  <a:pt x="22057" y="53550"/>
                  <a:pt x="22822" y="52938"/>
                </a:cubicBezTo>
                <a:cubicBezTo>
                  <a:pt x="24161" y="51867"/>
                  <a:pt x="25231" y="50452"/>
                  <a:pt x="25882" y="48846"/>
                </a:cubicBezTo>
                <a:cubicBezTo>
                  <a:pt x="26570" y="47277"/>
                  <a:pt x="26838" y="45556"/>
                  <a:pt x="26685" y="43835"/>
                </a:cubicBezTo>
                <a:cubicBezTo>
                  <a:pt x="26532" y="42114"/>
                  <a:pt x="25882" y="40470"/>
                  <a:pt x="24811" y="39093"/>
                </a:cubicBezTo>
                <a:cubicBezTo>
                  <a:pt x="23778" y="37754"/>
                  <a:pt x="22363" y="36722"/>
                  <a:pt x="20757" y="36071"/>
                </a:cubicBezTo>
                <a:cubicBezTo>
                  <a:pt x="19809" y="35688"/>
                  <a:pt x="18808" y="35504"/>
                  <a:pt x="17809" y="35504"/>
                </a:cubicBezTo>
                <a:cubicBezTo>
                  <a:pt x="17115" y="35504"/>
                  <a:pt x="16421" y="35593"/>
                  <a:pt x="15747" y="35765"/>
                </a:cubicBezTo>
                <a:cubicBezTo>
                  <a:pt x="14102" y="36224"/>
                  <a:pt x="12610" y="37180"/>
                  <a:pt x="11539" y="38481"/>
                </a:cubicBezTo>
                <a:cubicBezTo>
                  <a:pt x="10660" y="39475"/>
                  <a:pt x="10086" y="40661"/>
                  <a:pt x="9818" y="41923"/>
                </a:cubicBezTo>
                <a:cubicBezTo>
                  <a:pt x="9933" y="39858"/>
                  <a:pt x="10928" y="38175"/>
                  <a:pt x="11845" y="36760"/>
                </a:cubicBezTo>
                <a:cubicBezTo>
                  <a:pt x="13195" y="34699"/>
                  <a:pt x="11774" y="32474"/>
                  <a:pt x="11472" y="32474"/>
                </a:cubicBezTo>
                <a:cubicBezTo>
                  <a:pt x="11449" y="32474"/>
                  <a:pt x="11433" y="32487"/>
                  <a:pt x="11425" y="32514"/>
                </a:cubicBezTo>
                <a:cubicBezTo>
                  <a:pt x="11119" y="33624"/>
                  <a:pt x="9742" y="33700"/>
                  <a:pt x="8786" y="34771"/>
                </a:cubicBezTo>
                <a:cubicBezTo>
                  <a:pt x="7256" y="36569"/>
                  <a:pt x="7524" y="38672"/>
                  <a:pt x="8442" y="40584"/>
                </a:cubicBezTo>
                <a:cubicBezTo>
                  <a:pt x="8250" y="39208"/>
                  <a:pt x="8480" y="36033"/>
                  <a:pt x="10430" y="34580"/>
                </a:cubicBezTo>
                <a:lnTo>
                  <a:pt x="10430" y="34580"/>
                </a:lnTo>
                <a:cubicBezTo>
                  <a:pt x="8633" y="36224"/>
                  <a:pt x="9015" y="41043"/>
                  <a:pt x="9704" y="42764"/>
                </a:cubicBezTo>
                <a:cubicBezTo>
                  <a:pt x="9665" y="42879"/>
                  <a:pt x="9665" y="42994"/>
                  <a:pt x="9665" y="43109"/>
                </a:cubicBezTo>
                <a:cubicBezTo>
                  <a:pt x="9589" y="44791"/>
                  <a:pt x="10201" y="46436"/>
                  <a:pt x="11348" y="47698"/>
                </a:cubicBezTo>
                <a:cubicBezTo>
                  <a:pt x="12283" y="48696"/>
                  <a:pt x="13600" y="49236"/>
                  <a:pt x="14966" y="49236"/>
                </a:cubicBezTo>
                <a:cubicBezTo>
                  <a:pt x="15276" y="49236"/>
                  <a:pt x="15588" y="49208"/>
                  <a:pt x="15899" y="49152"/>
                </a:cubicBezTo>
                <a:lnTo>
                  <a:pt x="15899" y="49152"/>
                </a:lnTo>
                <a:cubicBezTo>
                  <a:pt x="15622" y="49191"/>
                  <a:pt x="15350" y="49212"/>
                  <a:pt x="15080" y="49212"/>
                </a:cubicBezTo>
                <a:cubicBezTo>
                  <a:pt x="14568" y="49212"/>
                  <a:pt x="14067" y="49136"/>
                  <a:pt x="13566" y="48960"/>
                </a:cubicBezTo>
                <a:cubicBezTo>
                  <a:pt x="13566" y="48425"/>
                  <a:pt x="13605" y="47928"/>
                  <a:pt x="13681" y="47392"/>
                </a:cubicBezTo>
                <a:cubicBezTo>
                  <a:pt x="13848" y="46259"/>
                  <a:pt x="12854" y="45794"/>
                  <a:pt x="12544" y="45794"/>
                </a:cubicBezTo>
                <a:cubicBezTo>
                  <a:pt x="12498" y="45794"/>
                  <a:pt x="12467" y="45804"/>
                  <a:pt x="12457" y="45824"/>
                </a:cubicBezTo>
                <a:cubicBezTo>
                  <a:pt x="12343" y="46245"/>
                  <a:pt x="11998" y="46283"/>
                  <a:pt x="11960" y="47010"/>
                </a:cubicBezTo>
                <a:cubicBezTo>
                  <a:pt x="11922" y="47775"/>
                  <a:pt x="12534" y="48425"/>
                  <a:pt x="13108" y="48769"/>
                </a:cubicBezTo>
                <a:cubicBezTo>
                  <a:pt x="12496" y="48463"/>
                  <a:pt x="11922" y="48081"/>
                  <a:pt x="11463" y="47583"/>
                </a:cubicBezTo>
                <a:cubicBezTo>
                  <a:pt x="10392" y="46321"/>
                  <a:pt x="9857" y="44715"/>
                  <a:pt x="9971" y="43109"/>
                </a:cubicBezTo>
                <a:cubicBezTo>
                  <a:pt x="10086" y="41464"/>
                  <a:pt x="10736" y="39934"/>
                  <a:pt x="11845" y="38749"/>
                </a:cubicBezTo>
                <a:cubicBezTo>
                  <a:pt x="12916" y="37563"/>
                  <a:pt x="14331" y="36683"/>
                  <a:pt x="15861" y="36301"/>
                </a:cubicBezTo>
                <a:cubicBezTo>
                  <a:pt x="16320" y="36186"/>
                  <a:pt x="16817" y="36110"/>
                  <a:pt x="17276" y="36110"/>
                </a:cubicBezTo>
                <a:cubicBezTo>
                  <a:pt x="19839" y="37028"/>
                  <a:pt x="20718" y="40164"/>
                  <a:pt x="19036" y="42305"/>
                </a:cubicBezTo>
                <a:cubicBezTo>
                  <a:pt x="18876" y="42477"/>
                  <a:pt x="18933" y="42547"/>
                  <a:pt x="19091" y="42547"/>
                </a:cubicBezTo>
                <a:cubicBezTo>
                  <a:pt x="19427" y="42547"/>
                  <a:pt x="20218" y="42235"/>
                  <a:pt x="20374" y="41923"/>
                </a:cubicBezTo>
                <a:lnTo>
                  <a:pt x="20374" y="41923"/>
                </a:lnTo>
                <a:cubicBezTo>
                  <a:pt x="20030" y="44218"/>
                  <a:pt x="21369" y="44600"/>
                  <a:pt x="20451" y="46130"/>
                </a:cubicBezTo>
                <a:cubicBezTo>
                  <a:pt x="20413" y="46196"/>
                  <a:pt x="20446" y="46230"/>
                  <a:pt x="20530" y="46230"/>
                </a:cubicBezTo>
                <a:cubicBezTo>
                  <a:pt x="21127" y="46230"/>
                  <a:pt x="24307" y="44500"/>
                  <a:pt x="22898" y="40240"/>
                </a:cubicBezTo>
                <a:cubicBezTo>
                  <a:pt x="22325" y="38481"/>
                  <a:pt x="20604" y="36760"/>
                  <a:pt x="18003" y="36110"/>
                </a:cubicBezTo>
                <a:lnTo>
                  <a:pt x="18003" y="36110"/>
                </a:lnTo>
                <a:cubicBezTo>
                  <a:pt x="18883" y="36148"/>
                  <a:pt x="19724" y="36339"/>
                  <a:pt x="20527" y="36645"/>
                </a:cubicBezTo>
                <a:cubicBezTo>
                  <a:pt x="22019" y="37257"/>
                  <a:pt x="23281" y="38251"/>
                  <a:pt x="24275" y="39514"/>
                </a:cubicBezTo>
                <a:cubicBezTo>
                  <a:pt x="25231" y="40776"/>
                  <a:pt x="25805" y="42305"/>
                  <a:pt x="25920" y="43874"/>
                </a:cubicBezTo>
                <a:cubicBezTo>
                  <a:pt x="26035" y="45480"/>
                  <a:pt x="25729" y="47048"/>
                  <a:pt x="25117" y="48501"/>
                </a:cubicBezTo>
                <a:cubicBezTo>
                  <a:pt x="24467" y="49955"/>
                  <a:pt x="23472" y="51217"/>
                  <a:pt x="22248" y="52211"/>
                </a:cubicBezTo>
                <a:cubicBezTo>
                  <a:pt x="20986" y="53167"/>
                  <a:pt x="19533" y="53856"/>
                  <a:pt x="18003" y="54162"/>
                </a:cubicBezTo>
                <a:cubicBezTo>
                  <a:pt x="17176" y="54343"/>
                  <a:pt x="16337" y="54440"/>
                  <a:pt x="15506" y="54440"/>
                </a:cubicBezTo>
                <a:cubicBezTo>
                  <a:pt x="14761" y="54440"/>
                  <a:pt x="14021" y="54363"/>
                  <a:pt x="13299" y="54200"/>
                </a:cubicBezTo>
                <a:cubicBezTo>
                  <a:pt x="11731" y="53856"/>
                  <a:pt x="10277" y="53206"/>
                  <a:pt x="8977" y="52288"/>
                </a:cubicBezTo>
                <a:cubicBezTo>
                  <a:pt x="6338" y="50490"/>
                  <a:pt x="4502" y="47736"/>
                  <a:pt x="3737" y="44638"/>
                </a:cubicBezTo>
                <a:cubicBezTo>
                  <a:pt x="2590" y="39934"/>
                  <a:pt x="3929" y="34962"/>
                  <a:pt x="7294" y="31444"/>
                </a:cubicBezTo>
                <a:cubicBezTo>
                  <a:pt x="8403" y="30296"/>
                  <a:pt x="9665" y="29264"/>
                  <a:pt x="11004" y="28346"/>
                </a:cubicBezTo>
                <a:cubicBezTo>
                  <a:pt x="13069" y="26892"/>
                  <a:pt x="15288" y="25592"/>
                  <a:pt x="17391" y="24024"/>
                </a:cubicBezTo>
                <a:lnTo>
                  <a:pt x="17391" y="24024"/>
                </a:lnTo>
                <a:cubicBezTo>
                  <a:pt x="17162" y="24406"/>
                  <a:pt x="16970" y="24827"/>
                  <a:pt x="16856" y="25286"/>
                </a:cubicBezTo>
                <a:cubicBezTo>
                  <a:pt x="16473" y="26969"/>
                  <a:pt x="16970" y="28690"/>
                  <a:pt x="18194" y="29914"/>
                </a:cubicBezTo>
                <a:cubicBezTo>
                  <a:pt x="19034" y="30680"/>
                  <a:pt x="20083" y="31064"/>
                  <a:pt x="21207" y="31064"/>
                </a:cubicBezTo>
                <a:cubicBezTo>
                  <a:pt x="21261" y="31064"/>
                  <a:pt x="21315" y="31063"/>
                  <a:pt x="21369" y="31061"/>
                </a:cubicBezTo>
                <a:cubicBezTo>
                  <a:pt x="21942" y="31023"/>
                  <a:pt x="22516" y="30870"/>
                  <a:pt x="23051" y="30602"/>
                </a:cubicBezTo>
                <a:cubicBezTo>
                  <a:pt x="23587" y="30296"/>
                  <a:pt x="24008" y="29876"/>
                  <a:pt x="24352" y="29378"/>
                </a:cubicBezTo>
                <a:cubicBezTo>
                  <a:pt x="24658" y="28919"/>
                  <a:pt x="24849" y="28346"/>
                  <a:pt x="24926" y="27772"/>
                </a:cubicBezTo>
                <a:cubicBezTo>
                  <a:pt x="25002" y="27160"/>
                  <a:pt x="24926" y="26586"/>
                  <a:pt x="24696" y="26051"/>
                </a:cubicBezTo>
                <a:cubicBezTo>
                  <a:pt x="24199" y="24980"/>
                  <a:pt x="23166" y="24292"/>
                  <a:pt x="21981" y="24215"/>
                </a:cubicBezTo>
                <a:cubicBezTo>
                  <a:pt x="21926" y="24211"/>
                  <a:pt x="21872" y="24209"/>
                  <a:pt x="21817" y="24209"/>
                </a:cubicBezTo>
                <a:cubicBezTo>
                  <a:pt x="21330" y="24209"/>
                  <a:pt x="20825" y="24361"/>
                  <a:pt x="20413" y="24636"/>
                </a:cubicBezTo>
                <a:cubicBezTo>
                  <a:pt x="19954" y="24904"/>
                  <a:pt x="19648" y="25362"/>
                  <a:pt x="19571" y="25898"/>
                </a:cubicBezTo>
                <a:cubicBezTo>
                  <a:pt x="19724" y="25439"/>
                  <a:pt x="20107" y="25095"/>
                  <a:pt x="20565" y="24904"/>
                </a:cubicBezTo>
                <a:cubicBezTo>
                  <a:pt x="20853" y="24773"/>
                  <a:pt x="21176" y="24714"/>
                  <a:pt x="21499" y="24714"/>
                </a:cubicBezTo>
                <a:cubicBezTo>
                  <a:pt x="21648" y="24714"/>
                  <a:pt x="21797" y="24726"/>
                  <a:pt x="21942" y="24751"/>
                </a:cubicBezTo>
                <a:cubicBezTo>
                  <a:pt x="22822" y="24904"/>
                  <a:pt x="23549" y="25515"/>
                  <a:pt x="23893" y="26357"/>
                </a:cubicBezTo>
                <a:cubicBezTo>
                  <a:pt x="24237" y="27619"/>
                  <a:pt x="23702" y="28996"/>
                  <a:pt x="22554" y="29608"/>
                </a:cubicBezTo>
                <a:cubicBezTo>
                  <a:pt x="22172" y="29799"/>
                  <a:pt x="21751" y="29914"/>
                  <a:pt x="21330" y="29952"/>
                </a:cubicBezTo>
                <a:cubicBezTo>
                  <a:pt x="21281" y="29954"/>
                  <a:pt x="21232" y="29955"/>
                  <a:pt x="21183" y="29955"/>
                </a:cubicBezTo>
                <a:cubicBezTo>
                  <a:pt x="20353" y="29955"/>
                  <a:pt x="19535" y="29652"/>
                  <a:pt x="18921" y="29111"/>
                </a:cubicBezTo>
                <a:cubicBezTo>
                  <a:pt x="18232" y="28499"/>
                  <a:pt x="17774" y="27657"/>
                  <a:pt x="17621" y="26778"/>
                </a:cubicBezTo>
                <a:cubicBezTo>
                  <a:pt x="17544" y="26319"/>
                  <a:pt x="17544" y="25860"/>
                  <a:pt x="17582" y="25401"/>
                </a:cubicBezTo>
                <a:cubicBezTo>
                  <a:pt x="17659" y="24904"/>
                  <a:pt x="17812" y="24445"/>
                  <a:pt x="18003" y="24024"/>
                </a:cubicBezTo>
                <a:cubicBezTo>
                  <a:pt x="18156" y="23718"/>
                  <a:pt x="18309" y="23412"/>
                  <a:pt x="18500" y="23144"/>
                </a:cubicBezTo>
                <a:cubicBezTo>
                  <a:pt x="18691" y="22953"/>
                  <a:pt x="18921" y="22800"/>
                  <a:pt x="19112" y="22609"/>
                </a:cubicBezTo>
                <a:cubicBezTo>
                  <a:pt x="20451" y="21500"/>
                  <a:pt x="21560" y="20199"/>
                  <a:pt x="22478" y="18784"/>
                </a:cubicBezTo>
                <a:cubicBezTo>
                  <a:pt x="23396" y="17331"/>
                  <a:pt x="24008" y="15686"/>
                  <a:pt x="24237" y="13965"/>
                </a:cubicBezTo>
                <a:cubicBezTo>
                  <a:pt x="24352" y="13124"/>
                  <a:pt x="24314" y="12244"/>
                  <a:pt x="24161" y="11364"/>
                </a:cubicBezTo>
                <a:cubicBezTo>
                  <a:pt x="24008" y="10523"/>
                  <a:pt x="23702" y="9682"/>
                  <a:pt x="23281" y="8917"/>
                </a:cubicBezTo>
                <a:cubicBezTo>
                  <a:pt x="22440" y="7387"/>
                  <a:pt x="21216" y="6125"/>
                  <a:pt x="19686" y="5245"/>
                </a:cubicBezTo>
                <a:cubicBezTo>
                  <a:pt x="18959" y="4786"/>
                  <a:pt x="18156" y="4480"/>
                  <a:pt x="17315" y="4251"/>
                </a:cubicBezTo>
                <a:cubicBezTo>
                  <a:pt x="16691" y="4109"/>
                  <a:pt x="16045" y="4030"/>
                  <a:pt x="15395" y="4030"/>
                </a:cubicBezTo>
                <a:cubicBezTo>
                  <a:pt x="15168" y="4030"/>
                  <a:pt x="14941" y="4040"/>
                  <a:pt x="14714" y="4059"/>
                </a:cubicBezTo>
                <a:cubicBezTo>
                  <a:pt x="14293" y="4098"/>
                  <a:pt x="13872" y="4136"/>
                  <a:pt x="13452" y="4251"/>
                </a:cubicBezTo>
                <a:cubicBezTo>
                  <a:pt x="13031" y="4365"/>
                  <a:pt x="12649" y="4480"/>
                  <a:pt x="12266" y="4671"/>
                </a:cubicBezTo>
                <a:cubicBezTo>
                  <a:pt x="13490" y="3830"/>
                  <a:pt x="14867" y="3295"/>
                  <a:pt x="16320" y="3103"/>
                </a:cubicBezTo>
                <a:cubicBezTo>
                  <a:pt x="18496" y="2698"/>
                  <a:pt x="19000" y="301"/>
                  <a:pt x="18760" y="301"/>
                </a:cubicBezTo>
                <a:cubicBezTo>
                  <a:pt x="18751" y="301"/>
                  <a:pt x="18741" y="304"/>
                  <a:pt x="18730" y="311"/>
                </a:cubicBezTo>
                <a:cubicBezTo>
                  <a:pt x="18539" y="411"/>
                  <a:pt x="18349" y="449"/>
                  <a:pt x="18155" y="449"/>
                </a:cubicBezTo>
                <a:cubicBezTo>
                  <a:pt x="17493" y="449"/>
                  <a:pt x="16789" y="0"/>
                  <a:pt x="15906" y="0"/>
                </a:cubicBezTo>
                <a:close/>
              </a:path>
            </a:pathLst>
          </a:custGeom>
          <a:solidFill>
            <a:srgbClr val="998155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" name="Google Shape;370;p8"/>
          <p:cNvSpPr/>
          <p:nvPr userDrawn="1"/>
        </p:nvSpPr>
        <p:spPr>
          <a:xfrm rot="18668634" flipH="1">
            <a:off x="391145" y="3937678"/>
            <a:ext cx="507574" cy="1130495"/>
          </a:xfrm>
          <a:custGeom>
            <a:avLst/>
            <a:gdLst/>
            <a:ahLst/>
            <a:cxnLst/>
            <a:rect l="l" t="t" r="r" b="b"/>
            <a:pathLst>
              <a:path w="26838" h="59775" extrusionOk="0">
                <a:moveTo>
                  <a:pt x="15906" y="0"/>
                </a:moveTo>
                <a:cubicBezTo>
                  <a:pt x="15854" y="0"/>
                  <a:pt x="15800" y="2"/>
                  <a:pt x="15747" y="5"/>
                </a:cubicBezTo>
                <a:cubicBezTo>
                  <a:pt x="13681" y="120"/>
                  <a:pt x="12572" y="1535"/>
                  <a:pt x="11922" y="3256"/>
                </a:cubicBezTo>
                <a:cubicBezTo>
                  <a:pt x="12614" y="2391"/>
                  <a:pt x="14401" y="870"/>
                  <a:pt x="16235" y="870"/>
                </a:cubicBezTo>
                <a:cubicBezTo>
                  <a:pt x="16429" y="870"/>
                  <a:pt x="16624" y="887"/>
                  <a:pt x="16817" y="923"/>
                </a:cubicBezTo>
                <a:cubicBezTo>
                  <a:pt x="16765" y="919"/>
                  <a:pt x="16712" y="917"/>
                  <a:pt x="16658" y="917"/>
                </a:cubicBezTo>
                <a:cubicBezTo>
                  <a:pt x="14767" y="917"/>
                  <a:pt x="12357" y="3491"/>
                  <a:pt x="11501" y="5016"/>
                </a:cubicBezTo>
                <a:lnTo>
                  <a:pt x="11081" y="5245"/>
                </a:lnTo>
                <a:cubicBezTo>
                  <a:pt x="10736" y="5475"/>
                  <a:pt x="10392" y="5704"/>
                  <a:pt x="10048" y="5972"/>
                </a:cubicBezTo>
                <a:cubicBezTo>
                  <a:pt x="9704" y="6239"/>
                  <a:pt x="9398" y="6545"/>
                  <a:pt x="9092" y="6851"/>
                </a:cubicBezTo>
                <a:cubicBezTo>
                  <a:pt x="8786" y="7157"/>
                  <a:pt x="8518" y="7463"/>
                  <a:pt x="8250" y="7808"/>
                </a:cubicBezTo>
                <a:cubicBezTo>
                  <a:pt x="7753" y="8496"/>
                  <a:pt x="7332" y="9261"/>
                  <a:pt x="7065" y="10064"/>
                </a:cubicBezTo>
                <a:cubicBezTo>
                  <a:pt x="6759" y="10867"/>
                  <a:pt x="6606" y="11709"/>
                  <a:pt x="6606" y="12588"/>
                </a:cubicBezTo>
                <a:cubicBezTo>
                  <a:pt x="6529" y="13430"/>
                  <a:pt x="6644" y="14271"/>
                  <a:pt x="6912" y="15113"/>
                </a:cubicBezTo>
                <a:cubicBezTo>
                  <a:pt x="7371" y="16757"/>
                  <a:pt x="8442" y="18210"/>
                  <a:pt x="9933" y="19090"/>
                </a:cubicBezTo>
                <a:cubicBezTo>
                  <a:pt x="10736" y="19549"/>
                  <a:pt x="11616" y="19817"/>
                  <a:pt x="12534" y="19817"/>
                </a:cubicBezTo>
                <a:cubicBezTo>
                  <a:pt x="12315" y="19837"/>
                  <a:pt x="12098" y="19847"/>
                  <a:pt x="11884" y="19847"/>
                </a:cubicBezTo>
                <a:cubicBezTo>
                  <a:pt x="10083" y="19847"/>
                  <a:pt x="8470" y="19170"/>
                  <a:pt x="7103" y="18555"/>
                </a:cubicBezTo>
                <a:cubicBezTo>
                  <a:pt x="6608" y="18335"/>
                  <a:pt x="6126" y="18247"/>
                  <a:pt x="5675" y="18247"/>
                </a:cubicBezTo>
                <a:cubicBezTo>
                  <a:pt x="3934" y="18247"/>
                  <a:pt x="2669" y="19557"/>
                  <a:pt x="2972" y="19587"/>
                </a:cubicBezTo>
                <a:cubicBezTo>
                  <a:pt x="4120" y="19740"/>
                  <a:pt x="4387" y="21117"/>
                  <a:pt x="5573" y="21844"/>
                </a:cubicBezTo>
                <a:cubicBezTo>
                  <a:pt x="6386" y="22365"/>
                  <a:pt x="7205" y="22586"/>
                  <a:pt x="8006" y="22586"/>
                </a:cubicBezTo>
                <a:cubicBezTo>
                  <a:pt x="9202" y="22586"/>
                  <a:pt x="10356" y="22095"/>
                  <a:pt x="11386" y="21385"/>
                </a:cubicBezTo>
                <a:lnTo>
                  <a:pt x="11386" y="21385"/>
                </a:lnTo>
                <a:cubicBezTo>
                  <a:pt x="10873" y="21532"/>
                  <a:pt x="10088" y="21656"/>
                  <a:pt x="9221" y="21656"/>
                </a:cubicBezTo>
                <a:cubicBezTo>
                  <a:pt x="7830" y="21656"/>
                  <a:pt x="6227" y="21336"/>
                  <a:pt x="5191" y="20276"/>
                </a:cubicBezTo>
                <a:lnTo>
                  <a:pt x="5191" y="20276"/>
                </a:lnTo>
                <a:cubicBezTo>
                  <a:pt x="5869" y="20844"/>
                  <a:pt x="6940" y="21060"/>
                  <a:pt x="8101" y="21060"/>
                </a:cubicBezTo>
                <a:cubicBezTo>
                  <a:pt x="10147" y="21060"/>
                  <a:pt x="12476" y="20388"/>
                  <a:pt x="13452" y="19779"/>
                </a:cubicBezTo>
                <a:cubicBezTo>
                  <a:pt x="13949" y="19702"/>
                  <a:pt x="14408" y="19587"/>
                  <a:pt x="14829" y="19396"/>
                </a:cubicBezTo>
                <a:cubicBezTo>
                  <a:pt x="15249" y="19243"/>
                  <a:pt x="15594" y="19014"/>
                  <a:pt x="15938" y="18746"/>
                </a:cubicBezTo>
                <a:cubicBezTo>
                  <a:pt x="16282" y="18478"/>
                  <a:pt x="16550" y="18172"/>
                  <a:pt x="16779" y="17828"/>
                </a:cubicBezTo>
                <a:cubicBezTo>
                  <a:pt x="17276" y="17101"/>
                  <a:pt x="17506" y="16260"/>
                  <a:pt x="17468" y="15419"/>
                </a:cubicBezTo>
                <a:cubicBezTo>
                  <a:pt x="17429" y="14577"/>
                  <a:pt x="17123" y="13774"/>
                  <a:pt x="16664" y="13086"/>
                </a:cubicBezTo>
                <a:cubicBezTo>
                  <a:pt x="16167" y="12397"/>
                  <a:pt x="15479" y="11900"/>
                  <a:pt x="14637" y="11709"/>
                </a:cubicBezTo>
                <a:lnTo>
                  <a:pt x="14637" y="11709"/>
                </a:lnTo>
                <a:cubicBezTo>
                  <a:pt x="15441" y="11938"/>
                  <a:pt x="16129" y="12435"/>
                  <a:pt x="16550" y="13124"/>
                </a:cubicBezTo>
                <a:cubicBezTo>
                  <a:pt x="17009" y="13812"/>
                  <a:pt x="17238" y="14615"/>
                  <a:pt x="17276" y="15457"/>
                </a:cubicBezTo>
                <a:cubicBezTo>
                  <a:pt x="17276" y="16260"/>
                  <a:pt x="17047" y="17025"/>
                  <a:pt x="16588" y="17713"/>
                </a:cubicBezTo>
                <a:cubicBezTo>
                  <a:pt x="16358" y="18019"/>
                  <a:pt x="16091" y="18325"/>
                  <a:pt x="15747" y="18555"/>
                </a:cubicBezTo>
                <a:cubicBezTo>
                  <a:pt x="15441" y="18784"/>
                  <a:pt x="15096" y="18975"/>
                  <a:pt x="14714" y="19128"/>
                </a:cubicBezTo>
                <a:cubicBezTo>
                  <a:pt x="14098" y="19381"/>
                  <a:pt x="13443" y="19503"/>
                  <a:pt x="12790" y="19503"/>
                </a:cubicBezTo>
                <a:cubicBezTo>
                  <a:pt x="11860" y="19503"/>
                  <a:pt x="10933" y="19256"/>
                  <a:pt x="10124" y="18784"/>
                </a:cubicBezTo>
                <a:cubicBezTo>
                  <a:pt x="8786" y="17905"/>
                  <a:pt x="7830" y="16528"/>
                  <a:pt x="7409" y="14998"/>
                </a:cubicBezTo>
                <a:cubicBezTo>
                  <a:pt x="7218" y="14233"/>
                  <a:pt x="7103" y="13430"/>
                  <a:pt x="7179" y="12627"/>
                </a:cubicBezTo>
                <a:cubicBezTo>
                  <a:pt x="7179" y="11862"/>
                  <a:pt x="7371" y="11058"/>
                  <a:pt x="7638" y="10332"/>
                </a:cubicBezTo>
                <a:cubicBezTo>
                  <a:pt x="7791" y="9911"/>
                  <a:pt x="7983" y="9490"/>
                  <a:pt x="8212" y="9146"/>
                </a:cubicBezTo>
                <a:lnTo>
                  <a:pt x="8212" y="9146"/>
                </a:lnTo>
                <a:cubicBezTo>
                  <a:pt x="7983" y="9949"/>
                  <a:pt x="7906" y="10905"/>
                  <a:pt x="8403" y="11556"/>
                </a:cubicBezTo>
                <a:cubicBezTo>
                  <a:pt x="8939" y="12321"/>
                  <a:pt x="9436" y="12129"/>
                  <a:pt x="9895" y="12550"/>
                </a:cubicBezTo>
                <a:cubicBezTo>
                  <a:pt x="9902" y="12557"/>
                  <a:pt x="9911" y="12560"/>
                  <a:pt x="9922" y="12560"/>
                </a:cubicBezTo>
                <a:cubicBezTo>
                  <a:pt x="10158" y="12560"/>
                  <a:pt x="11256" y="11072"/>
                  <a:pt x="10124" y="9758"/>
                </a:cubicBezTo>
                <a:cubicBezTo>
                  <a:pt x="9665" y="9223"/>
                  <a:pt x="9283" y="8649"/>
                  <a:pt x="8939" y="8075"/>
                </a:cubicBezTo>
                <a:cubicBezTo>
                  <a:pt x="9130" y="7846"/>
                  <a:pt x="9359" y="7578"/>
                  <a:pt x="9551" y="7349"/>
                </a:cubicBezTo>
                <a:cubicBezTo>
                  <a:pt x="10124" y="6813"/>
                  <a:pt x="10775" y="6316"/>
                  <a:pt x="11425" y="5933"/>
                </a:cubicBezTo>
                <a:cubicBezTo>
                  <a:pt x="11769" y="5742"/>
                  <a:pt x="12151" y="5551"/>
                  <a:pt x="12496" y="5398"/>
                </a:cubicBezTo>
                <a:cubicBezTo>
                  <a:pt x="12878" y="5245"/>
                  <a:pt x="13261" y="5130"/>
                  <a:pt x="13605" y="5054"/>
                </a:cubicBezTo>
                <a:cubicBezTo>
                  <a:pt x="13987" y="4977"/>
                  <a:pt x="14408" y="4901"/>
                  <a:pt x="14790" y="4901"/>
                </a:cubicBezTo>
                <a:cubicBezTo>
                  <a:pt x="14982" y="4882"/>
                  <a:pt x="15175" y="4872"/>
                  <a:pt x="15369" y="4872"/>
                </a:cubicBezTo>
                <a:cubicBezTo>
                  <a:pt x="15952" y="4872"/>
                  <a:pt x="16540" y="4958"/>
                  <a:pt x="17085" y="5130"/>
                </a:cubicBezTo>
                <a:cubicBezTo>
                  <a:pt x="17850" y="5322"/>
                  <a:pt x="18577" y="5628"/>
                  <a:pt x="19265" y="6048"/>
                </a:cubicBezTo>
                <a:cubicBezTo>
                  <a:pt x="20604" y="6851"/>
                  <a:pt x="21713" y="8037"/>
                  <a:pt x="22440" y="9414"/>
                </a:cubicBezTo>
                <a:cubicBezTo>
                  <a:pt x="22746" y="10026"/>
                  <a:pt x="23013" y="10714"/>
                  <a:pt x="23166" y="11403"/>
                </a:cubicBezTo>
                <a:cubicBezTo>
                  <a:pt x="22975" y="11135"/>
                  <a:pt x="22707" y="10944"/>
                  <a:pt x="22440" y="10829"/>
                </a:cubicBezTo>
                <a:cubicBezTo>
                  <a:pt x="22136" y="10691"/>
                  <a:pt x="21898" y="10653"/>
                  <a:pt x="21688" y="10653"/>
                </a:cubicBezTo>
                <a:cubicBezTo>
                  <a:pt x="21422" y="10653"/>
                  <a:pt x="21203" y="10714"/>
                  <a:pt x="20957" y="10714"/>
                </a:cubicBezTo>
                <a:cubicBezTo>
                  <a:pt x="20858" y="10714"/>
                  <a:pt x="20755" y="10704"/>
                  <a:pt x="20642" y="10676"/>
                </a:cubicBezTo>
                <a:cubicBezTo>
                  <a:pt x="20640" y="10676"/>
                  <a:pt x="20638" y="10675"/>
                  <a:pt x="20635" y="10675"/>
                </a:cubicBezTo>
                <a:cubicBezTo>
                  <a:pt x="20408" y="10675"/>
                  <a:pt x="20161" y="12632"/>
                  <a:pt x="21866" y="13238"/>
                </a:cubicBezTo>
                <a:cubicBezTo>
                  <a:pt x="22363" y="13391"/>
                  <a:pt x="22822" y="13621"/>
                  <a:pt x="23281" y="13850"/>
                </a:cubicBezTo>
                <a:cubicBezTo>
                  <a:pt x="23281" y="13889"/>
                  <a:pt x="23281" y="13889"/>
                  <a:pt x="23281" y="13927"/>
                </a:cubicBezTo>
                <a:cubicBezTo>
                  <a:pt x="23051" y="15495"/>
                  <a:pt x="22478" y="16987"/>
                  <a:pt x="21636" y="18287"/>
                </a:cubicBezTo>
                <a:cubicBezTo>
                  <a:pt x="20757" y="19626"/>
                  <a:pt x="19686" y="20849"/>
                  <a:pt x="18462" y="21882"/>
                </a:cubicBezTo>
                <a:cubicBezTo>
                  <a:pt x="16014" y="23986"/>
                  <a:pt x="13108" y="25554"/>
                  <a:pt x="10392" y="27466"/>
                </a:cubicBezTo>
                <a:cubicBezTo>
                  <a:pt x="9283" y="28231"/>
                  <a:pt x="8212" y="29072"/>
                  <a:pt x="7218" y="30028"/>
                </a:cubicBezTo>
                <a:cubicBezTo>
                  <a:pt x="6744" y="30236"/>
                  <a:pt x="6246" y="30336"/>
                  <a:pt x="5755" y="30336"/>
                </a:cubicBezTo>
                <a:cubicBezTo>
                  <a:pt x="4621" y="30336"/>
                  <a:pt x="3525" y="29804"/>
                  <a:pt x="2858" y="28843"/>
                </a:cubicBezTo>
                <a:cubicBezTo>
                  <a:pt x="2806" y="28768"/>
                  <a:pt x="2767" y="28736"/>
                  <a:pt x="2739" y="28736"/>
                </a:cubicBezTo>
                <a:cubicBezTo>
                  <a:pt x="2584" y="28736"/>
                  <a:pt x="2789" y="29763"/>
                  <a:pt x="3049" y="29990"/>
                </a:cubicBezTo>
                <a:cubicBezTo>
                  <a:pt x="2686" y="29854"/>
                  <a:pt x="2392" y="29811"/>
                  <a:pt x="2142" y="29811"/>
                </a:cubicBezTo>
                <a:cubicBezTo>
                  <a:pt x="1697" y="29811"/>
                  <a:pt x="1391" y="29948"/>
                  <a:pt x="1083" y="29948"/>
                </a:cubicBezTo>
                <a:cubicBezTo>
                  <a:pt x="834" y="29948"/>
                  <a:pt x="583" y="29858"/>
                  <a:pt x="257" y="29531"/>
                </a:cubicBezTo>
                <a:cubicBezTo>
                  <a:pt x="242" y="29518"/>
                  <a:pt x="230" y="29512"/>
                  <a:pt x="220" y="29512"/>
                </a:cubicBezTo>
                <a:cubicBezTo>
                  <a:pt x="0" y="29512"/>
                  <a:pt x="748" y="32289"/>
                  <a:pt x="3453" y="32289"/>
                </a:cubicBezTo>
                <a:cubicBezTo>
                  <a:pt x="3640" y="32289"/>
                  <a:pt x="3837" y="32275"/>
                  <a:pt x="4043" y="32247"/>
                </a:cubicBezTo>
                <a:cubicBezTo>
                  <a:pt x="4579" y="32132"/>
                  <a:pt x="5114" y="31941"/>
                  <a:pt x="5611" y="31673"/>
                </a:cubicBezTo>
                <a:lnTo>
                  <a:pt x="5611" y="31673"/>
                </a:lnTo>
                <a:cubicBezTo>
                  <a:pt x="4808" y="32629"/>
                  <a:pt x="4120" y="33700"/>
                  <a:pt x="3584" y="34886"/>
                </a:cubicBezTo>
                <a:cubicBezTo>
                  <a:pt x="2169" y="38022"/>
                  <a:pt x="1863" y="41541"/>
                  <a:pt x="2705" y="44906"/>
                </a:cubicBezTo>
                <a:cubicBezTo>
                  <a:pt x="2705" y="45021"/>
                  <a:pt x="2743" y="45136"/>
                  <a:pt x="2781" y="45250"/>
                </a:cubicBezTo>
                <a:cubicBezTo>
                  <a:pt x="2016" y="45977"/>
                  <a:pt x="1251" y="47201"/>
                  <a:pt x="1481" y="48195"/>
                </a:cubicBezTo>
                <a:cubicBezTo>
                  <a:pt x="1710" y="49228"/>
                  <a:pt x="2246" y="49266"/>
                  <a:pt x="2552" y="49878"/>
                </a:cubicBezTo>
                <a:cubicBezTo>
                  <a:pt x="2561" y="49903"/>
                  <a:pt x="2589" y="49915"/>
                  <a:pt x="2629" y="49915"/>
                </a:cubicBezTo>
                <a:cubicBezTo>
                  <a:pt x="2906" y="49915"/>
                  <a:pt x="3810" y="49354"/>
                  <a:pt x="4043" y="48387"/>
                </a:cubicBezTo>
                <a:cubicBezTo>
                  <a:pt x="5114" y="50299"/>
                  <a:pt x="6606" y="51905"/>
                  <a:pt x="8403" y="53167"/>
                </a:cubicBezTo>
                <a:cubicBezTo>
                  <a:pt x="9818" y="54123"/>
                  <a:pt x="11386" y="54812"/>
                  <a:pt x="13069" y="55194"/>
                </a:cubicBezTo>
                <a:cubicBezTo>
                  <a:pt x="13884" y="55343"/>
                  <a:pt x="14699" y="55427"/>
                  <a:pt x="15514" y="55427"/>
                </a:cubicBezTo>
                <a:cubicBezTo>
                  <a:pt x="15961" y="55427"/>
                  <a:pt x="16409" y="55402"/>
                  <a:pt x="16856" y="55347"/>
                </a:cubicBezTo>
                <a:lnTo>
                  <a:pt x="16856" y="55347"/>
                </a:lnTo>
                <a:cubicBezTo>
                  <a:pt x="15823" y="55539"/>
                  <a:pt x="14829" y="55615"/>
                  <a:pt x="13796" y="55653"/>
                </a:cubicBezTo>
                <a:cubicBezTo>
                  <a:pt x="10883" y="55728"/>
                  <a:pt x="9757" y="58757"/>
                  <a:pt x="10097" y="58757"/>
                </a:cubicBezTo>
                <a:cubicBezTo>
                  <a:pt x="10105" y="58757"/>
                  <a:pt x="10114" y="58755"/>
                  <a:pt x="10124" y="58751"/>
                </a:cubicBezTo>
                <a:cubicBezTo>
                  <a:pt x="10298" y="58692"/>
                  <a:pt x="10466" y="58666"/>
                  <a:pt x="10631" y="58666"/>
                </a:cubicBezTo>
                <a:cubicBezTo>
                  <a:pt x="11632" y="58666"/>
                  <a:pt x="12532" y="59614"/>
                  <a:pt x="13911" y="59746"/>
                </a:cubicBezTo>
                <a:cubicBezTo>
                  <a:pt x="14110" y="59765"/>
                  <a:pt x="14305" y="59775"/>
                  <a:pt x="14494" y="59775"/>
                </a:cubicBezTo>
                <a:cubicBezTo>
                  <a:pt x="16882" y="59775"/>
                  <a:pt x="18473" y="58255"/>
                  <a:pt x="19571" y="56342"/>
                </a:cubicBezTo>
                <a:lnTo>
                  <a:pt x="19571" y="56342"/>
                </a:lnTo>
                <a:cubicBezTo>
                  <a:pt x="18610" y="57210"/>
                  <a:pt x="16369" y="58580"/>
                  <a:pt x="14189" y="58580"/>
                </a:cubicBezTo>
                <a:cubicBezTo>
                  <a:pt x="13679" y="58580"/>
                  <a:pt x="13173" y="58505"/>
                  <a:pt x="12687" y="58331"/>
                </a:cubicBezTo>
                <a:lnTo>
                  <a:pt x="12687" y="58331"/>
                </a:lnTo>
                <a:cubicBezTo>
                  <a:pt x="12912" y="58385"/>
                  <a:pt x="13148" y="58411"/>
                  <a:pt x="13393" y="58411"/>
                </a:cubicBezTo>
                <a:cubicBezTo>
                  <a:pt x="15723" y="58411"/>
                  <a:pt x="18806" y="56095"/>
                  <a:pt x="20260" y="54468"/>
                </a:cubicBezTo>
                <a:cubicBezTo>
                  <a:pt x="21177" y="54085"/>
                  <a:pt x="22057" y="53550"/>
                  <a:pt x="22822" y="52938"/>
                </a:cubicBezTo>
                <a:cubicBezTo>
                  <a:pt x="24161" y="51867"/>
                  <a:pt x="25231" y="50452"/>
                  <a:pt x="25882" y="48846"/>
                </a:cubicBezTo>
                <a:cubicBezTo>
                  <a:pt x="26570" y="47277"/>
                  <a:pt x="26838" y="45556"/>
                  <a:pt x="26685" y="43835"/>
                </a:cubicBezTo>
                <a:cubicBezTo>
                  <a:pt x="26532" y="42114"/>
                  <a:pt x="25882" y="40470"/>
                  <a:pt x="24811" y="39093"/>
                </a:cubicBezTo>
                <a:cubicBezTo>
                  <a:pt x="23778" y="37754"/>
                  <a:pt x="22363" y="36722"/>
                  <a:pt x="20757" y="36071"/>
                </a:cubicBezTo>
                <a:cubicBezTo>
                  <a:pt x="19809" y="35688"/>
                  <a:pt x="18808" y="35504"/>
                  <a:pt x="17809" y="35504"/>
                </a:cubicBezTo>
                <a:cubicBezTo>
                  <a:pt x="17115" y="35504"/>
                  <a:pt x="16421" y="35593"/>
                  <a:pt x="15747" y="35765"/>
                </a:cubicBezTo>
                <a:cubicBezTo>
                  <a:pt x="14102" y="36224"/>
                  <a:pt x="12610" y="37180"/>
                  <a:pt x="11539" y="38481"/>
                </a:cubicBezTo>
                <a:cubicBezTo>
                  <a:pt x="10660" y="39475"/>
                  <a:pt x="10086" y="40661"/>
                  <a:pt x="9818" y="41923"/>
                </a:cubicBezTo>
                <a:cubicBezTo>
                  <a:pt x="9933" y="39858"/>
                  <a:pt x="10928" y="38175"/>
                  <a:pt x="11845" y="36760"/>
                </a:cubicBezTo>
                <a:cubicBezTo>
                  <a:pt x="13195" y="34699"/>
                  <a:pt x="11774" y="32474"/>
                  <a:pt x="11472" y="32474"/>
                </a:cubicBezTo>
                <a:cubicBezTo>
                  <a:pt x="11449" y="32474"/>
                  <a:pt x="11433" y="32487"/>
                  <a:pt x="11425" y="32514"/>
                </a:cubicBezTo>
                <a:cubicBezTo>
                  <a:pt x="11119" y="33624"/>
                  <a:pt x="9742" y="33700"/>
                  <a:pt x="8786" y="34771"/>
                </a:cubicBezTo>
                <a:cubicBezTo>
                  <a:pt x="7256" y="36569"/>
                  <a:pt x="7524" y="38672"/>
                  <a:pt x="8442" y="40584"/>
                </a:cubicBezTo>
                <a:cubicBezTo>
                  <a:pt x="8250" y="39208"/>
                  <a:pt x="8480" y="36033"/>
                  <a:pt x="10430" y="34580"/>
                </a:cubicBezTo>
                <a:lnTo>
                  <a:pt x="10430" y="34580"/>
                </a:lnTo>
                <a:cubicBezTo>
                  <a:pt x="8633" y="36224"/>
                  <a:pt x="9015" y="41043"/>
                  <a:pt x="9704" y="42764"/>
                </a:cubicBezTo>
                <a:cubicBezTo>
                  <a:pt x="9665" y="42879"/>
                  <a:pt x="9665" y="42994"/>
                  <a:pt x="9665" y="43109"/>
                </a:cubicBezTo>
                <a:cubicBezTo>
                  <a:pt x="9589" y="44791"/>
                  <a:pt x="10201" y="46436"/>
                  <a:pt x="11348" y="47698"/>
                </a:cubicBezTo>
                <a:cubicBezTo>
                  <a:pt x="12283" y="48696"/>
                  <a:pt x="13600" y="49236"/>
                  <a:pt x="14966" y="49236"/>
                </a:cubicBezTo>
                <a:cubicBezTo>
                  <a:pt x="15276" y="49236"/>
                  <a:pt x="15588" y="49208"/>
                  <a:pt x="15899" y="49152"/>
                </a:cubicBezTo>
                <a:lnTo>
                  <a:pt x="15899" y="49152"/>
                </a:lnTo>
                <a:cubicBezTo>
                  <a:pt x="15622" y="49191"/>
                  <a:pt x="15350" y="49212"/>
                  <a:pt x="15080" y="49212"/>
                </a:cubicBezTo>
                <a:cubicBezTo>
                  <a:pt x="14568" y="49212"/>
                  <a:pt x="14067" y="49136"/>
                  <a:pt x="13566" y="48960"/>
                </a:cubicBezTo>
                <a:cubicBezTo>
                  <a:pt x="13566" y="48425"/>
                  <a:pt x="13605" y="47928"/>
                  <a:pt x="13681" y="47392"/>
                </a:cubicBezTo>
                <a:cubicBezTo>
                  <a:pt x="13848" y="46259"/>
                  <a:pt x="12854" y="45794"/>
                  <a:pt x="12544" y="45794"/>
                </a:cubicBezTo>
                <a:cubicBezTo>
                  <a:pt x="12498" y="45794"/>
                  <a:pt x="12467" y="45804"/>
                  <a:pt x="12457" y="45824"/>
                </a:cubicBezTo>
                <a:cubicBezTo>
                  <a:pt x="12343" y="46245"/>
                  <a:pt x="11998" y="46283"/>
                  <a:pt x="11960" y="47010"/>
                </a:cubicBezTo>
                <a:cubicBezTo>
                  <a:pt x="11922" y="47775"/>
                  <a:pt x="12534" y="48425"/>
                  <a:pt x="13108" y="48769"/>
                </a:cubicBezTo>
                <a:cubicBezTo>
                  <a:pt x="12496" y="48463"/>
                  <a:pt x="11922" y="48081"/>
                  <a:pt x="11463" y="47583"/>
                </a:cubicBezTo>
                <a:cubicBezTo>
                  <a:pt x="10392" y="46321"/>
                  <a:pt x="9857" y="44715"/>
                  <a:pt x="9971" y="43109"/>
                </a:cubicBezTo>
                <a:cubicBezTo>
                  <a:pt x="10086" y="41464"/>
                  <a:pt x="10736" y="39934"/>
                  <a:pt x="11845" y="38749"/>
                </a:cubicBezTo>
                <a:cubicBezTo>
                  <a:pt x="12916" y="37563"/>
                  <a:pt x="14331" y="36683"/>
                  <a:pt x="15861" y="36301"/>
                </a:cubicBezTo>
                <a:cubicBezTo>
                  <a:pt x="16320" y="36186"/>
                  <a:pt x="16817" y="36110"/>
                  <a:pt x="17276" y="36110"/>
                </a:cubicBezTo>
                <a:cubicBezTo>
                  <a:pt x="19839" y="37028"/>
                  <a:pt x="20718" y="40164"/>
                  <a:pt x="19036" y="42305"/>
                </a:cubicBezTo>
                <a:cubicBezTo>
                  <a:pt x="18876" y="42477"/>
                  <a:pt x="18933" y="42547"/>
                  <a:pt x="19091" y="42547"/>
                </a:cubicBezTo>
                <a:cubicBezTo>
                  <a:pt x="19427" y="42547"/>
                  <a:pt x="20218" y="42235"/>
                  <a:pt x="20374" y="41923"/>
                </a:cubicBezTo>
                <a:lnTo>
                  <a:pt x="20374" y="41923"/>
                </a:lnTo>
                <a:cubicBezTo>
                  <a:pt x="20030" y="44218"/>
                  <a:pt x="21369" y="44600"/>
                  <a:pt x="20451" y="46130"/>
                </a:cubicBezTo>
                <a:cubicBezTo>
                  <a:pt x="20413" y="46196"/>
                  <a:pt x="20446" y="46230"/>
                  <a:pt x="20530" y="46230"/>
                </a:cubicBezTo>
                <a:cubicBezTo>
                  <a:pt x="21127" y="46230"/>
                  <a:pt x="24307" y="44500"/>
                  <a:pt x="22898" y="40240"/>
                </a:cubicBezTo>
                <a:cubicBezTo>
                  <a:pt x="22325" y="38481"/>
                  <a:pt x="20604" y="36760"/>
                  <a:pt x="18003" y="36110"/>
                </a:cubicBezTo>
                <a:lnTo>
                  <a:pt x="18003" y="36110"/>
                </a:lnTo>
                <a:cubicBezTo>
                  <a:pt x="18883" y="36148"/>
                  <a:pt x="19724" y="36339"/>
                  <a:pt x="20527" y="36645"/>
                </a:cubicBezTo>
                <a:cubicBezTo>
                  <a:pt x="22019" y="37257"/>
                  <a:pt x="23281" y="38251"/>
                  <a:pt x="24275" y="39514"/>
                </a:cubicBezTo>
                <a:cubicBezTo>
                  <a:pt x="25231" y="40776"/>
                  <a:pt x="25805" y="42305"/>
                  <a:pt x="25920" y="43874"/>
                </a:cubicBezTo>
                <a:cubicBezTo>
                  <a:pt x="26035" y="45480"/>
                  <a:pt x="25729" y="47048"/>
                  <a:pt x="25117" y="48501"/>
                </a:cubicBezTo>
                <a:cubicBezTo>
                  <a:pt x="24467" y="49955"/>
                  <a:pt x="23472" y="51217"/>
                  <a:pt x="22248" y="52211"/>
                </a:cubicBezTo>
                <a:cubicBezTo>
                  <a:pt x="20986" y="53167"/>
                  <a:pt x="19533" y="53856"/>
                  <a:pt x="18003" y="54162"/>
                </a:cubicBezTo>
                <a:cubicBezTo>
                  <a:pt x="17176" y="54343"/>
                  <a:pt x="16337" y="54440"/>
                  <a:pt x="15506" y="54440"/>
                </a:cubicBezTo>
                <a:cubicBezTo>
                  <a:pt x="14761" y="54440"/>
                  <a:pt x="14021" y="54363"/>
                  <a:pt x="13299" y="54200"/>
                </a:cubicBezTo>
                <a:cubicBezTo>
                  <a:pt x="11731" y="53856"/>
                  <a:pt x="10277" y="53206"/>
                  <a:pt x="8977" y="52288"/>
                </a:cubicBezTo>
                <a:cubicBezTo>
                  <a:pt x="6338" y="50490"/>
                  <a:pt x="4502" y="47736"/>
                  <a:pt x="3737" y="44638"/>
                </a:cubicBezTo>
                <a:cubicBezTo>
                  <a:pt x="2590" y="39934"/>
                  <a:pt x="3929" y="34962"/>
                  <a:pt x="7294" y="31444"/>
                </a:cubicBezTo>
                <a:cubicBezTo>
                  <a:pt x="8403" y="30296"/>
                  <a:pt x="9665" y="29264"/>
                  <a:pt x="11004" y="28346"/>
                </a:cubicBezTo>
                <a:cubicBezTo>
                  <a:pt x="13069" y="26892"/>
                  <a:pt x="15288" y="25592"/>
                  <a:pt x="17391" y="24024"/>
                </a:cubicBezTo>
                <a:lnTo>
                  <a:pt x="17391" y="24024"/>
                </a:lnTo>
                <a:cubicBezTo>
                  <a:pt x="17162" y="24406"/>
                  <a:pt x="16970" y="24827"/>
                  <a:pt x="16856" y="25286"/>
                </a:cubicBezTo>
                <a:cubicBezTo>
                  <a:pt x="16473" y="26969"/>
                  <a:pt x="16970" y="28690"/>
                  <a:pt x="18194" y="29914"/>
                </a:cubicBezTo>
                <a:cubicBezTo>
                  <a:pt x="19034" y="30680"/>
                  <a:pt x="20083" y="31064"/>
                  <a:pt x="21207" y="31064"/>
                </a:cubicBezTo>
                <a:cubicBezTo>
                  <a:pt x="21261" y="31064"/>
                  <a:pt x="21315" y="31063"/>
                  <a:pt x="21369" y="31061"/>
                </a:cubicBezTo>
                <a:cubicBezTo>
                  <a:pt x="21942" y="31023"/>
                  <a:pt x="22516" y="30870"/>
                  <a:pt x="23051" y="30602"/>
                </a:cubicBezTo>
                <a:cubicBezTo>
                  <a:pt x="23587" y="30296"/>
                  <a:pt x="24008" y="29876"/>
                  <a:pt x="24352" y="29378"/>
                </a:cubicBezTo>
                <a:cubicBezTo>
                  <a:pt x="24658" y="28919"/>
                  <a:pt x="24849" y="28346"/>
                  <a:pt x="24926" y="27772"/>
                </a:cubicBezTo>
                <a:cubicBezTo>
                  <a:pt x="25002" y="27160"/>
                  <a:pt x="24926" y="26586"/>
                  <a:pt x="24696" y="26051"/>
                </a:cubicBezTo>
                <a:cubicBezTo>
                  <a:pt x="24199" y="24980"/>
                  <a:pt x="23166" y="24292"/>
                  <a:pt x="21981" y="24215"/>
                </a:cubicBezTo>
                <a:cubicBezTo>
                  <a:pt x="21926" y="24211"/>
                  <a:pt x="21872" y="24209"/>
                  <a:pt x="21817" y="24209"/>
                </a:cubicBezTo>
                <a:cubicBezTo>
                  <a:pt x="21330" y="24209"/>
                  <a:pt x="20825" y="24361"/>
                  <a:pt x="20413" y="24636"/>
                </a:cubicBezTo>
                <a:cubicBezTo>
                  <a:pt x="19954" y="24904"/>
                  <a:pt x="19648" y="25362"/>
                  <a:pt x="19571" y="25898"/>
                </a:cubicBezTo>
                <a:cubicBezTo>
                  <a:pt x="19724" y="25439"/>
                  <a:pt x="20107" y="25095"/>
                  <a:pt x="20565" y="24904"/>
                </a:cubicBezTo>
                <a:cubicBezTo>
                  <a:pt x="20853" y="24773"/>
                  <a:pt x="21176" y="24714"/>
                  <a:pt x="21499" y="24714"/>
                </a:cubicBezTo>
                <a:cubicBezTo>
                  <a:pt x="21648" y="24714"/>
                  <a:pt x="21797" y="24726"/>
                  <a:pt x="21942" y="24751"/>
                </a:cubicBezTo>
                <a:cubicBezTo>
                  <a:pt x="22822" y="24904"/>
                  <a:pt x="23549" y="25515"/>
                  <a:pt x="23893" y="26357"/>
                </a:cubicBezTo>
                <a:cubicBezTo>
                  <a:pt x="24237" y="27619"/>
                  <a:pt x="23702" y="28996"/>
                  <a:pt x="22554" y="29608"/>
                </a:cubicBezTo>
                <a:cubicBezTo>
                  <a:pt x="22172" y="29799"/>
                  <a:pt x="21751" y="29914"/>
                  <a:pt x="21330" y="29952"/>
                </a:cubicBezTo>
                <a:cubicBezTo>
                  <a:pt x="21281" y="29954"/>
                  <a:pt x="21232" y="29955"/>
                  <a:pt x="21183" y="29955"/>
                </a:cubicBezTo>
                <a:cubicBezTo>
                  <a:pt x="20353" y="29955"/>
                  <a:pt x="19535" y="29652"/>
                  <a:pt x="18921" y="29111"/>
                </a:cubicBezTo>
                <a:cubicBezTo>
                  <a:pt x="18232" y="28499"/>
                  <a:pt x="17774" y="27657"/>
                  <a:pt x="17621" y="26778"/>
                </a:cubicBezTo>
                <a:cubicBezTo>
                  <a:pt x="17544" y="26319"/>
                  <a:pt x="17544" y="25860"/>
                  <a:pt x="17582" y="25401"/>
                </a:cubicBezTo>
                <a:cubicBezTo>
                  <a:pt x="17659" y="24904"/>
                  <a:pt x="17812" y="24445"/>
                  <a:pt x="18003" y="24024"/>
                </a:cubicBezTo>
                <a:cubicBezTo>
                  <a:pt x="18156" y="23718"/>
                  <a:pt x="18309" y="23412"/>
                  <a:pt x="18500" y="23144"/>
                </a:cubicBezTo>
                <a:cubicBezTo>
                  <a:pt x="18691" y="22953"/>
                  <a:pt x="18921" y="22800"/>
                  <a:pt x="19112" y="22609"/>
                </a:cubicBezTo>
                <a:cubicBezTo>
                  <a:pt x="20451" y="21500"/>
                  <a:pt x="21560" y="20199"/>
                  <a:pt x="22478" y="18784"/>
                </a:cubicBezTo>
                <a:cubicBezTo>
                  <a:pt x="23396" y="17331"/>
                  <a:pt x="24008" y="15686"/>
                  <a:pt x="24237" y="13965"/>
                </a:cubicBezTo>
                <a:cubicBezTo>
                  <a:pt x="24352" y="13124"/>
                  <a:pt x="24314" y="12244"/>
                  <a:pt x="24161" y="11364"/>
                </a:cubicBezTo>
                <a:cubicBezTo>
                  <a:pt x="24008" y="10523"/>
                  <a:pt x="23702" y="9682"/>
                  <a:pt x="23281" y="8917"/>
                </a:cubicBezTo>
                <a:cubicBezTo>
                  <a:pt x="22440" y="7387"/>
                  <a:pt x="21216" y="6125"/>
                  <a:pt x="19686" y="5245"/>
                </a:cubicBezTo>
                <a:cubicBezTo>
                  <a:pt x="18959" y="4786"/>
                  <a:pt x="18156" y="4480"/>
                  <a:pt x="17315" y="4251"/>
                </a:cubicBezTo>
                <a:cubicBezTo>
                  <a:pt x="16691" y="4109"/>
                  <a:pt x="16045" y="4030"/>
                  <a:pt x="15395" y="4030"/>
                </a:cubicBezTo>
                <a:cubicBezTo>
                  <a:pt x="15168" y="4030"/>
                  <a:pt x="14941" y="4040"/>
                  <a:pt x="14714" y="4059"/>
                </a:cubicBezTo>
                <a:cubicBezTo>
                  <a:pt x="14293" y="4098"/>
                  <a:pt x="13872" y="4136"/>
                  <a:pt x="13452" y="4251"/>
                </a:cubicBezTo>
                <a:cubicBezTo>
                  <a:pt x="13031" y="4365"/>
                  <a:pt x="12649" y="4480"/>
                  <a:pt x="12266" y="4671"/>
                </a:cubicBezTo>
                <a:cubicBezTo>
                  <a:pt x="13490" y="3830"/>
                  <a:pt x="14867" y="3295"/>
                  <a:pt x="16320" y="3103"/>
                </a:cubicBezTo>
                <a:cubicBezTo>
                  <a:pt x="18496" y="2698"/>
                  <a:pt x="19000" y="301"/>
                  <a:pt x="18760" y="301"/>
                </a:cubicBezTo>
                <a:cubicBezTo>
                  <a:pt x="18751" y="301"/>
                  <a:pt x="18741" y="304"/>
                  <a:pt x="18730" y="311"/>
                </a:cubicBezTo>
                <a:cubicBezTo>
                  <a:pt x="18539" y="411"/>
                  <a:pt x="18349" y="449"/>
                  <a:pt x="18155" y="449"/>
                </a:cubicBezTo>
                <a:cubicBezTo>
                  <a:pt x="17493" y="449"/>
                  <a:pt x="16789" y="0"/>
                  <a:pt x="15906" y="0"/>
                </a:cubicBezTo>
                <a:close/>
              </a:path>
            </a:pathLst>
          </a:custGeom>
          <a:solidFill>
            <a:srgbClr val="998155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2" name="Google Shape;786;p13"/>
          <p:cNvGrpSpPr/>
          <p:nvPr userDrawn="1"/>
        </p:nvGrpSpPr>
        <p:grpSpPr>
          <a:xfrm rot="5400000" flipH="1">
            <a:off x="-526394" y="2514694"/>
            <a:ext cx="1909679" cy="222212"/>
            <a:chOff x="1758079" y="3001921"/>
            <a:chExt cx="448304" cy="52165"/>
          </a:xfrm>
          <a:solidFill>
            <a:srgbClr val="998155"/>
          </a:solidFill>
        </p:grpSpPr>
        <p:sp>
          <p:nvSpPr>
            <p:cNvPr id="13" name="Google Shape;787;p13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" name="Google Shape;788;p13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" name="Google Shape;789;p13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790;p13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788;p13"/>
            <p:cNvSpPr/>
            <p:nvPr userDrawn="1"/>
          </p:nvSpPr>
          <p:spPr>
            <a:xfrm>
              <a:off x="175807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3" name="Google Shape;786;p13"/>
          <p:cNvGrpSpPr/>
          <p:nvPr userDrawn="1"/>
        </p:nvGrpSpPr>
        <p:grpSpPr>
          <a:xfrm rot="5400000" flipH="1">
            <a:off x="7760715" y="2514695"/>
            <a:ext cx="1909679" cy="222212"/>
            <a:chOff x="1758079" y="3001921"/>
            <a:chExt cx="448304" cy="52165"/>
          </a:xfrm>
          <a:solidFill>
            <a:srgbClr val="998155"/>
          </a:solidFill>
        </p:grpSpPr>
        <p:sp>
          <p:nvSpPr>
            <p:cNvPr id="24" name="Google Shape;787;p13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788;p13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789;p13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" name="Google Shape;790;p13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8" name="Google Shape;788;p13"/>
            <p:cNvSpPr/>
            <p:nvPr userDrawn="1"/>
          </p:nvSpPr>
          <p:spPr>
            <a:xfrm>
              <a:off x="175807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21387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 userDrawn="1">
  <p:cSld name="1_Title and text 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9;p4"/>
          <p:cNvGrpSpPr/>
          <p:nvPr/>
        </p:nvGrpSpPr>
        <p:grpSpPr>
          <a:xfrm>
            <a:off x="224718" y="241575"/>
            <a:ext cx="8694396" cy="4660332"/>
            <a:chOff x="224718" y="241575"/>
            <a:chExt cx="8694396" cy="4660332"/>
          </a:xfrm>
        </p:grpSpPr>
        <p:grpSp>
          <p:nvGrpSpPr>
            <p:cNvPr id="130" name="Google Shape;130;p4"/>
            <p:cNvGrpSpPr/>
            <p:nvPr/>
          </p:nvGrpSpPr>
          <p:grpSpPr>
            <a:xfrm>
              <a:off x="224718" y="241575"/>
              <a:ext cx="250946" cy="249907"/>
              <a:chOff x="5226544" y="3544058"/>
              <a:chExt cx="173617" cy="172898"/>
            </a:xfrm>
          </p:grpSpPr>
          <p:sp>
            <p:nvSpPr>
              <p:cNvPr id="146" name="Google Shape;131;p4"/>
              <p:cNvSpPr/>
              <p:nvPr/>
            </p:nvSpPr>
            <p:spPr>
              <a:xfrm>
                <a:off x="5290922" y="3544058"/>
                <a:ext cx="44879" cy="81759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4323" extrusionOk="0">
                    <a:moveTo>
                      <a:pt x="1186" y="1"/>
                    </a:moveTo>
                    <a:cubicBezTo>
                      <a:pt x="498" y="192"/>
                      <a:pt x="39" y="804"/>
                      <a:pt x="1" y="1531"/>
                    </a:cubicBezTo>
                    <a:cubicBezTo>
                      <a:pt x="1" y="2716"/>
                      <a:pt x="1186" y="4323"/>
                      <a:pt x="1186" y="4323"/>
                    </a:cubicBezTo>
                    <a:cubicBezTo>
                      <a:pt x="1186" y="4323"/>
                      <a:pt x="2372" y="2716"/>
                      <a:pt x="2372" y="1531"/>
                    </a:cubicBezTo>
                    <a:cubicBezTo>
                      <a:pt x="2334" y="804"/>
                      <a:pt x="1875" y="192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32;p4"/>
              <p:cNvSpPr/>
              <p:nvPr/>
            </p:nvSpPr>
            <p:spPr>
              <a:xfrm>
                <a:off x="5290922" y="3635197"/>
                <a:ext cx="44879" cy="81759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4323" extrusionOk="0">
                    <a:moveTo>
                      <a:pt x="1186" y="1"/>
                    </a:moveTo>
                    <a:cubicBezTo>
                      <a:pt x="1186" y="1"/>
                      <a:pt x="1" y="1607"/>
                      <a:pt x="1" y="2793"/>
                    </a:cubicBezTo>
                    <a:cubicBezTo>
                      <a:pt x="39" y="3520"/>
                      <a:pt x="498" y="4132"/>
                      <a:pt x="1186" y="4323"/>
                    </a:cubicBezTo>
                    <a:cubicBezTo>
                      <a:pt x="1875" y="4132"/>
                      <a:pt x="2334" y="3520"/>
                      <a:pt x="2372" y="2793"/>
                    </a:cubicBezTo>
                    <a:cubicBezTo>
                      <a:pt x="2372" y="1607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33;p4"/>
              <p:cNvSpPr/>
              <p:nvPr/>
            </p:nvSpPr>
            <p:spPr>
              <a:xfrm>
                <a:off x="5318421" y="3607017"/>
                <a:ext cx="81740" cy="46260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2446" extrusionOk="0">
                    <a:moveTo>
                      <a:pt x="3091" y="1"/>
                    </a:moveTo>
                    <a:cubicBezTo>
                      <a:pt x="2992" y="1"/>
                      <a:pt x="2892" y="13"/>
                      <a:pt x="2792" y="38"/>
                    </a:cubicBezTo>
                    <a:cubicBezTo>
                      <a:pt x="1606" y="38"/>
                      <a:pt x="0" y="1223"/>
                      <a:pt x="0" y="1223"/>
                    </a:cubicBezTo>
                    <a:cubicBezTo>
                      <a:pt x="0" y="1223"/>
                      <a:pt x="1606" y="2409"/>
                      <a:pt x="2792" y="2409"/>
                    </a:cubicBezTo>
                    <a:cubicBezTo>
                      <a:pt x="2892" y="2434"/>
                      <a:pt x="2992" y="2446"/>
                      <a:pt x="3091" y="2446"/>
                    </a:cubicBezTo>
                    <a:cubicBezTo>
                      <a:pt x="3744" y="2446"/>
                      <a:pt x="4322" y="1921"/>
                      <a:pt x="4322" y="1223"/>
                    </a:cubicBezTo>
                    <a:cubicBezTo>
                      <a:pt x="4322" y="525"/>
                      <a:pt x="3744" y="1"/>
                      <a:pt x="30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34;p4"/>
              <p:cNvSpPr/>
              <p:nvPr/>
            </p:nvSpPr>
            <p:spPr>
              <a:xfrm>
                <a:off x="5226544" y="3607017"/>
                <a:ext cx="81759" cy="4626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446" extrusionOk="0">
                    <a:moveTo>
                      <a:pt x="1232" y="1"/>
                    </a:moveTo>
                    <a:cubicBezTo>
                      <a:pt x="579" y="1"/>
                      <a:pt x="1" y="525"/>
                      <a:pt x="1" y="1223"/>
                    </a:cubicBezTo>
                    <a:cubicBezTo>
                      <a:pt x="1" y="1921"/>
                      <a:pt x="579" y="2446"/>
                      <a:pt x="1232" y="2446"/>
                    </a:cubicBezTo>
                    <a:cubicBezTo>
                      <a:pt x="1330" y="2446"/>
                      <a:pt x="1431" y="2434"/>
                      <a:pt x="1531" y="2409"/>
                    </a:cubicBezTo>
                    <a:cubicBezTo>
                      <a:pt x="2716" y="2409"/>
                      <a:pt x="4323" y="1223"/>
                      <a:pt x="4323" y="1223"/>
                    </a:cubicBezTo>
                    <a:cubicBezTo>
                      <a:pt x="4323" y="1223"/>
                      <a:pt x="2716" y="38"/>
                      <a:pt x="1531" y="38"/>
                    </a:cubicBezTo>
                    <a:cubicBezTo>
                      <a:pt x="1431" y="13"/>
                      <a:pt x="1330" y="1"/>
                      <a:pt x="1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5;p4"/>
            <p:cNvGrpSpPr/>
            <p:nvPr/>
          </p:nvGrpSpPr>
          <p:grpSpPr>
            <a:xfrm>
              <a:off x="224718" y="4652000"/>
              <a:ext cx="250946" cy="249907"/>
              <a:chOff x="5226544" y="3544058"/>
              <a:chExt cx="173617" cy="172898"/>
            </a:xfrm>
          </p:grpSpPr>
          <p:sp>
            <p:nvSpPr>
              <p:cNvPr id="142" name="Google Shape;136;p4"/>
              <p:cNvSpPr/>
              <p:nvPr/>
            </p:nvSpPr>
            <p:spPr>
              <a:xfrm>
                <a:off x="5290922" y="3544058"/>
                <a:ext cx="44879" cy="81759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4323" extrusionOk="0">
                    <a:moveTo>
                      <a:pt x="1186" y="1"/>
                    </a:moveTo>
                    <a:cubicBezTo>
                      <a:pt x="498" y="192"/>
                      <a:pt x="39" y="804"/>
                      <a:pt x="1" y="1531"/>
                    </a:cubicBezTo>
                    <a:cubicBezTo>
                      <a:pt x="1" y="2716"/>
                      <a:pt x="1186" y="4323"/>
                      <a:pt x="1186" y="4323"/>
                    </a:cubicBezTo>
                    <a:cubicBezTo>
                      <a:pt x="1186" y="4323"/>
                      <a:pt x="2372" y="2716"/>
                      <a:pt x="2372" y="1531"/>
                    </a:cubicBezTo>
                    <a:cubicBezTo>
                      <a:pt x="2334" y="804"/>
                      <a:pt x="1875" y="192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37;p4"/>
              <p:cNvSpPr/>
              <p:nvPr/>
            </p:nvSpPr>
            <p:spPr>
              <a:xfrm>
                <a:off x="5290922" y="3635197"/>
                <a:ext cx="44879" cy="81759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4323" extrusionOk="0">
                    <a:moveTo>
                      <a:pt x="1186" y="1"/>
                    </a:moveTo>
                    <a:cubicBezTo>
                      <a:pt x="1186" y="1"/>
                      <a:pt x="1" y="1607"/>
                      <a:pt x="1" y="2793"/>
                    </a:cubicBezTo>
                    <a:cubicBezTo>
                      <a:pt x="39" y="3520"/>
                      <a:pt x="498" y="4132"/>
                      <a:pt x="1186" y="4323"/>
                    </a:cubicBezTo>
                    <a:cubicBezTo>
                      <a:pt x="1875" y="4132"/>
                      <a:pt x="2334" y="3520"/>
                      <a:pt x="2372" y="2793"/>
                    </a:cubicBezTo>
                    <a:cubicBezTo>
                      <a:pt x="2372" y="1607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38;p4"/>
              <p:cNvSpPr/>
              <p:nvPr/>
            </p:nvSpPr>
            <p:spPr>
              <a:xfrm>
                <a:off x="5318421" y="3607017"/>
                <a:ext cx="81740" cy="46260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2446" extrusionOk="0">
                    <a:moveTo>
                      <a:pt x="3091" y="1"/>
                    </a:moveTo>
                    <a:cubicBezTo>
                      <a:pt x="2992" y="1"/>
                      <a:pt x="2892" y="13"/>
                      <a:pt x="2792" y="38"/>
                    </a:cubicBezTo>
                    <a:cubicBezTo>
                      <a:pt x="1606" y="38"/>
                      <a:pt x="0" y="1223"/>
                      <a:pt x="0" y="1223"/>
                    </a:cubicBezTo>
                    <a:cubicBezTo>
                      <a:pt x="0" y="1223"/>
                      <a:pt x="1606" y="2409"/>
                      <a:pt x="2792" y="2409"/>
                    </a:cubicBezTo>
                    <a:cubicBezTo>
                      <a:pt x="2892" y="2434"/>
                      <a:pt x="2992" y="2446"/>
                      <a:pt x="3091" y="2446"/>
                    </a:cubicBezTo>
                    <a:cubicBezTo>
                      <a:pt x="3744" y="2446"/>
                      <a:pt x="4322" y="1921"/>
                      <a:pt x="4322" y="1223"/>
                    </a:cubicBezTo>
                    <a:cubicBezTo>
                      <a:pt x="4322" y="525"/>
                      <a:pt x="3744" y="1"/>
                      <a:pt x="30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39;p4"/>
              <p:cNvSpPr/>
              <p:nvPr/>
            </p:nvSpPr>
            <p:spPr>
              <a:xfrm>
                <a:off x="5226544" y="3607017"/>
                <a:ext cx="81759" cy="4626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446" extrusionOk="0">
                    <a:moveTo>
                      <a:pt x="1232" y="1"/>
                    </a:moveTo>
                    <a:cubicBezTo>
                      <a:pt x="579" y="1"/>
                      <a:pt x="1" y="525"/>
                      <a:pt x="1" y="1223"/>
                    </a:cubicBezTo>
                    <a:cubicBezTo>
                      <a:pt x="1" y="1921"/>
                      <a:pt x="579" y="2446"/>
                      <a:pt x="1232" y="2446"/>
                    </a:cubicBezTo>
                    <a:cubicBezTo>
                      <a:pt x="1330" y="2446"/>
                      <a:pt x="1431" y="2434"/>
                      <a:pt x="1531" y="2409"/>
                    </a:cubicBezTo>
                    <a:cubicBezTo>
                      <a:pt x="2716" y="2409"/>
                      <a:pt x="4323" y="1223"/>
                      <a:pt x="4323" y="1223"/>
                    </a:cubicBezTo>
                    <a:cubicBezTo>
                      <a:pt x="4323" y="1223"/>
                      <a:pt x="2716" y="38"/>
                      <a:pt x="1531" y="38"/>
                    </a:cubicBezTo>
                    <a:cubicBezTo>
                      <a:pt x="1431" y="13"/>
                      <a:pt x="1330" y="1"/>
                      <a:pt x="1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" name="Google Shape;140;p4"/>
            <p:cNvGrpSpPr/>
            <p:nvPr/>
          </p:nvGrpSpPr>
          <p:grpSpPr>
            <a:xfrm>
              <a:off x="8668168" y="241575"/>
              <a:ext cx="250946" cy="249907"/>
              <a:chOff x="5226544" y="3544058"/>
              <a:chExt cx="173617" cy="172898"/>
            </a:xfrm>
          </p:grpSpPr>
          <p:sp>
            <p:nvSpPr>
              <p:cNvPr id="138" name="Google Shape;141;p4"/>
              <p:cNvSpPr/>
              <p:nvPr/>
            </p:nvSpPr>
            <p:spPr>
              <a:xfrm>
                <a:off x="5290922" y="3544058"/>
                <a:ext cx="44879" cy="81759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4323" extrusionOk="0">
                    <a:moveTo>
                      <a:pt x="1186" y="1"/>
                    </a:moveTo>
                    <a:cubicBezTo>
                      <a:pt x="498" y="192"/>
                      <a:pt x="39" y="804"/>
                      <a:pt x="1" y="1531"/>
                    </a:cubicBezTo>
                    <a:cubicBezTo>
                      <a:pt x="1" y="2716"/>
                      <a:pt x="1186" y="4323"/>
                      <a:pt x="1186" y="4323"/>
                    </a:cubicBezTo>
                    <a:cubicBezTo>
                      <a:pt x="1186" y="4323"/>
                      <a:pt x="2372" y="2716"/>
                      <a:pt x="2372" y="1531"/>
                    </a:cubicBezTo>
                    <a:cubicBezTo>
                      <a:pt x="2334" y="804"/>
                      <a:pt x="1875" y="192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42;p4"/>
              <p:cNvSpPr/>
              <p:nvPr/>
            </p:nvSpPr>
            <p:spPr>
              <a:xfrm>
                <a:off x="5290922" y="3635197"/>
                <a:ext cx="44879" cy="81759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4323" extrusionOk="0">
                    <a:moveTo>
                      <a:pt x="1186" y="1"/>
                    </a:moveTo>
                    <a:cubicBezTo>
                      <a:pt x="1186" y="1"/>
                      <a:pt x="1" y="1607"/>
                      <a:pt x="1" y="2793"/>
                    </a:cubicBezTo>
                    <a:cubicBezTo>
                      <a:pt x="39" y="3520"/>
                      <a:pt x="498" y="4132"/>
                      <a:pt x="1186" y="4323"/>
                    </a:cubicBezTo>
                    <a:cubicBezTo>
                      <a:pt x="1875" y="4132"/>
                      <a:pt x="2334" y="3520"/>
                      <a:pt x="2372" y="2793"/>
                    </a:cubicBezTo>
                    <a:cubicBezTo>
                      <a:pt x="2372" y="1607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3;p4"/>
              <p:cNvSpPr/>
              <p:nvPr/>
            </p:nvSpPr>
            <p:spPr>
              <a:xfrm>
                <a:off x="5318421" y="3607017"/>
                <a:ext cx="81740" cy="46260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2446" extrusionOk="0">
                    <a:moveTo>
                      <a:pt x="3091" y="1"/>
                    </a:moveTo>
                    <a:cubicBezTo>
                      <a:pt x="2992" y="1"/>
                      <a:pt x="2892" y="13"/>
                      <a:pt x="2792" y="38"/>
                    </a:cubicBezTo>
                    <a:cubicBezTo>
                      <a:pt x="1606" y="38"/>
                      <a:pt x="0" y="1223"/>
                      <a:pt x="0" y="1223"/>
                    </a:cubicBezTo>
                    <a:cubicBezTo>
                      <a:pt x="0" y="1223"/>
                      <a:pt x="1606" y="2409"/>
                      <a:pt x="2792" y="2409"/>
                    </a:cubicBezTo>
                    <a:cubicBezTo>
                      <a:pt x="2892" y="2434"/>
                      <a:pt x="2992" y="2446"/>
                      <a:pt x="3091" y="2446"/>
                    </a:cubicBezTo>
                    <a:cubicBezTo>
                      <a:pt x="3744" y="2446"/>
                      <a:pt x="4322" y="1921"/>
                      <a:pt x="4322" y="1223"/>
                    </a:cubicBezTo>
                    <a:cubicBezTo>
                      <a:pt x="4322" y="525"/>
                      <a:pt x="3744" y="1"/>
                      <a:pt x="30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4;p4"/>
              <p:cNvSpPr/>
              <p:nvPr/>
            </p:nvSpPr>
            <p:spPr>
              <a:xfrm>
                <a:off x="5226544" y="3607017"/>
                <a:ext cx="81759" cy="4626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446" extrusionOk="0">
                    <a:moveTo>
                      <a:pt x="1232" y="1"/>
                    </a:moveTo>
                    <a:cubicBezTo>
                      <a:pt x="579" y="1"/>
                      <a:pt x="1" y="525"/>
                      <a:pt x="1" y="1223"/>
                    </a:cubicBezTo>
                    <a:cubicBezTo>
                      <a:pt x="1" y="1921"/>
                      <a:pt x="579" y="2446"/>
                      <a:pt x="1232" y="2446"/>
                    </a:cubicBezTo>
                    <a:cubicBezTo>
                      <a:pt x="1330" y="2446"/>
                      <a:pt x="1431" y="2434"/>
                      <a:pt x="1531" y="2409"/>
                    </a:cubicBezTo>
                    <a:cubicBezTo>
                      <a:pt x="2716" y="2409"/>
                      <a:pt x="4323" y="1223"/>
                      <a:pt x="4323" y="1223"/>
                    </a:cubicBezTo>
                    <a:cubicBezTo>
                      <a:pt x="4323" y="1223"/>
                      <a:pt x="2716" y="38"/>
                      <a:pt x="1531" y="38"/>
                    </a:cubicBezTo>
                    <a:cubicBezTo>
                      <a:pt x="1431" y="13"/>
                      <a:pt x="1330" y="1"/>
                      <a:pt x="1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" name="Google Shape;145;p4"/>
            <p:cNvGrpSpPr/>
            <p:nvPr/>
          </p:nvGrpSpPr>
          <p:grpSpPr>
            <a:xfrm>
              <a:off x="8668168" y="4652000"/>
              <a:ext cx="250946" cy="249907"/>
              <a:chOff x="5226544" y="3544058"/>
              <a:chExt cx="173617" cy="172898"/>
            </a:xfrm>
          </p:grpSpPr>
          <p:sp>
            <p:nvSpPr>
              <p:cNvPr id="134" name="Google Shape;146;p4"/>
              <p:cNvSpPr/>
              <p:nvPr/>
            </p:nvSpPr>
            <p:spPr>
              <a:xfrm>
                <a:off x="5290922" y="3544058"/>
                <a:ext cx="44879" cy="81759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4323" extrusionOk="0">
                    <a:moveTo>
                      <a:pt x="1186" y="1"/>
                    </a:moveTo>
                    <a:cubicBezTo>
                      <a:pt x="498" y="192"/>
                      <a:pt x="39" y="804"/>
                      <a:pt x="1" y="1531"/>
                    </a:cubicBezTo>
                    <a:cubicBezTo>
                      <a:pt x="1" y="2716"/>
                      <a:pt x="1186" y="4323"/>
                      <a:pt x="1186" y="4323"/>
                    </a:cubicBezTo>
                    <a:cubicBezTo>
                      <a:pt x="1186" y="4323"/>
                      <a:pt x="2372" y="2716"/>
                      <a:pt x="2372" y="1531"/>
                    </a:cubicBezTo>
                    <a:cubicBezTo>
                      <a:pt x="2334" y="804"/>
                      <a:pt x="1875" y="192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7;p4"/>
              <p:cNvSpPr/>
              <p:nvPr/>
            </p:nvSpPr>
            <p:spPr>
              <a:xfrm>
                <a:off x="5290922" y="3635197"/>
                <a:ext cx="44879" cy="81759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4323" extrusionOk="0">
                    <a:moveTo>
                      <a:pt x="1186" y="1"/>
                    </a:moveTo>
                    <a:cubicBezTo>
                      <a:pt x="1186" y="1"/>
                      <a:pt x="1" y="1607"/>
                      <a:pt x="1" y="2793"/>
                    </a:cubicBezTo>
                    <a:cubicBezTo>
                      <a:pt x="39" y="3520"/>
                      <a:pt x="498" y="4132"/>
                      <a:pt x="1186" y="4323"/>
                    </a:cubicBezTo>
                    <a:cubicBezTo>
                      <a:pt x="1875" y="4132"/>
                      <a:pt x="2334" y="3520"/>
                      <a:pt x="2372" y="2793"/>
                    </a:cubicBezTo>
                    <a:cubicBezTo>
                      <a:pt x="2372" y="1607"/>
                      <a:pt x="1186" y="1"/>
                      <a:pt x="11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48;p4"/>
              <p:cNvSpPr/>
              <p:nvPr/>
            </p:nvSpPr>
            <p:spPr>
              <a:xfrm>
                <a:off x="5318421" y="3607017"/>
                <a:ext cx="81740" cy="46260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2446" extrusionOk="0">
                    <a:moveTo>
                      <a:pt x="3091" y="1"/>
                    </a:moveTo>
                    <a:cubicBezTo>
                      <a:pt x="2992" y="1"/>
                      <a:pt x="2892" y="13"/>
                      <a:pt x="2792" y="38"/>
                    </a:cubicBezTo>
                    <a:cubicBezTo>
                      <a:pt x="1606" y="38"/>
                      <a:pt x="0" y="1223"/>
                      <a:pt x="0" y="1223"/>
                    </a:cubicBezTo>
                    <a:cubicBezTo>
                      <a:pt x="0" y="1223"/>
                      <a:pt x="1606" y="2409"/>
                      <a:pt x="2792" y="2409"/>
                    </a:cubicBezTo>
                    <a:cubicBezTo>
                      <a:pt x="2892" y="2434"/>
                      <a:pt x="2992" y="2446"/>
                      <a:pt x="3091" y="2446"/>
                    </a:cubicBezTo>
                    <a:cubicBezTo>
                      <a:pt x="3744" y="2446"/>
                      <a:pt x="4322" y="1921"/>
                      <a:pt x="4322" y="1223"/>
                    </a:cubicBezTo>
                    <a:cubicBezTo>
                      <a:pt x="4322" y="525"/>
                      <a:pt x="3744" y="1"/>
                      <a:pt x="30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49;p4"/>
              <p:cNvSpPr/>
              <p:nvPr/>
            </p:nvSpPr>
            <p:spPr>
              <a:xfrm>
                <a:off x="5226544" y="3607017"/>
                <a:ext cx="81759" cy="46260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446" extrusionOk="0">
                    <a:moveTo>
                      <a:pt x="1232" y="1"/>
                    </a:moveTo>
                    <a:cubicBezTo>
                      <a:pt x="579" y="1"/>
                      <a:pt x="1" y="525"/>
                      <a:pt x="1" y="1223"/>
                    </a:cubicBezTo>
                    <a:cubicBezTo>
                      <a:pt x="1" y="1921"/>
                      <a:pt x="579" y="2446"/>
                      <a:pt x="1232" y="2446"/>
                    </a:cubicBezTo>
                    <a:cubicBezTo>
                      <a:pt x="1330" y="2446"/>
                      <a:pt x="1431" y="2434"/>
                      <a:pt x="1531" y="2409"/>
                    </a:cubicBezTo>
                    <a:cubicBezTo>
                      <a:pt x="2716" y="2409"/>
                      <a:pt x="4323" y="1223"/>
                      <a:pt x="4323" y="1223"/>
                    </a:cubicBezTo>
                    <a:cubicBezTo>
                      <a:pt x="4323" y="1223"/>
                      <a:pt x="2716" y="38"/>
                      <a:pt x="1531" y="38"/>
                    </a:cubicBezTo>
                    <a:cubicBezTo>
                      <a:pt x="1431" y="13"/>
                      <a:pt x="1330" y="1"/>
                      <a:pt x="1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" name="Google Shape;152;p4"/>
          <p:cNvSpPr/>
          <p:nvPr/>
        </p:nvSpPr>
        <p:spPr>
          <a:xfrm rot="16200000">
            <a:off x="-514457" y="1426754"/>
            <a:ext cx="1678862" cy="100565"/>
          </a:xfrm>
          <a:custGeom>
            <a:avLst/>
            <a:gdLst/>
            <a:ahLst/>
            <a:cxnLst/>
            <a:rect l="l" t="t" r="r" b="b"/>
            <a:pathLst>
              <a:path w="6211" h="3179" extrusionOk="0">
                <a:moveTo>
                  <a:pt x="2879" y="1"/>
                </a:moveTo>
                <a:cubicBezTo>
                  <a:pt x="2430" y="1"/>
                  <a:pt x="1997" y="91"/>
                  <a:pt x="1621" y="308"/>
                </a:cubicBezTo>
                <a:cubicBezTo>
                  <a:pt x="589" y="920"/>
                  <a:pt x="742" y="1532"/>
                  <a:pt x="168" y="2068"/>
                </a:cubicBezTo>
                <a:cubicBezTo>
                  <a:pt x="1" y="2207"/>
                  <a:pt x="929" y="3178"/>
                  <a:pt x="2170" y="3178"/>
                </a:cubicBezTo>
                <a:cubicBezTo>
                  <a:pt x="2633" y="3178"/>
                  <a:pt x="3139" y="3043"/>
                  <a:pt x="3648" y="2680"/>
                </a:cubicBezTo>
                <a:cubicBezTo>
                  <a:pt x="4451" y="2144"/>
                  <a:pt x="5293" y="1647"/>
                  <a:pt x="6211" y="1303"/>
                </a:cubicBezTo>
                <a:cubicBezTo>
                  <a:pt x="5587" y="736"/>
                  <a:pt x="4165" y="1"/>
                  <a:pt x="287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6" name="Google Shape;154;p4"/>
          <p:cNvSpPr/>
          <p:nvPr/>
        </p:nvSpPr>
        <p:spPr>
          <a:xfrm rot="10800000">
            <a:off x="8163570" y="309215"/>
            <a:ext cx="265318" cy="135799"/>
          </a:xfrm>
          <a:custGeom>
            <a:avLst/>
            <a:gdLst/>
            <a:ahLst/>
            <a:cxnLst/>
            <a:rect l="l" t="t" r="r" b="b"/>
            <a:pathLst>
              <a:path w="6211" h="3179" extrusionOk="0">
                <a:moveTo>
                  <a:pt x="2879" y="1"/>
                </a:moveTo>
                <a:cubicBezTo>
                  <a:pt x="2430" y="1"/>
                  <a:pt x="1997" y="91"/>
                  <a:pt x="1621" y="308"/>
                </a:cubicBezTo>
                <a:cubicBezTo>
                  <a:pt x="589" y="920"/>
                  <a:pt x="742" y="1532"/>
                  <a:pt x="168" y="2068"/>
                </a:cubicBezTo>
                <a:cubicBezTo>
                  <a:pt x="1" y="2207"/>
                  <a:pt x="929" y="3178"/>
                  <a:pt x="2170" y="3178"/>
                </a:cubicBezTo>
                <a:cubicBezTo>
                  <a:pt x="2633" y="3178"/>
                  <a:pt x="3139" y="3043"/>
                  <a:pt x="3648" y="2680"/>
                </a:cubicBezTo>
                <a:cubicBezTo>
                  <a:pt x="4451" y="2144"/>
                  <a:pt x="5293" y="1647"/>
                  <a:pt x="6211" y="1303"/>
                </a:cubicBezTo>
                <a:cubicBezTo>
                  <a:pt x="5587" y="736"/>
                  <a:pt x="4165" y="1"/>
                  <a:pt x="287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8" name="Google Shape;156;p4"/>
          <p:cNvSpPr/>
          <p:nvPr/>
        </p:nvSpPr>
        <p:spPr>
          <a:xfrm rot="899903">
            <a:off x="649423" y="4711887"/>
            <a:ext cx="265320" cy="135800"/>
          </a:xfrm>
          <a:custGeom>
            <a:avLst/>
            <a:gdLst/>
            <a:ahLst/>
            <a:cxnLst/>
            <a:rect l="l" t="t" r="r" b="b"/>
            <a:pathLst>
              <a:path w="6211" h="3179" extrusionOk="0">
                <a:moveTo>
                  <a:pt x="2879" y="1"/>
                </a:moveTo>
                <a:cubicBezTo>
                  <a:pt x="2430" y="1"/>
                  <a:pt x="1997" y="91"/>
                  <a:pt x="1621" y="308"/>
                </a:cubicBezTo>
                <a:cubicBezTo>
                  <a:pt x="589" y="920"/>
                  <a:pt x="742" y="1532"/>
                  <a:pt x="168" y="2068"/>
                </a:cubicBezTo>
                <a:cubicBezTo>
                  <a:pt x="1" y="2207"/>
                  <a:pt x="929" y="3178"/>
                  <a:pt x="2170" y="3178"/>
                </a:cubicBezTo>
                <a:cubicBezTo>
                  <a:pt x="2633" y="3178"/>
                  <a:pt x="3139" y="3043"/>
                  <a:pt x="3648" y="2680"/>
                </a:cubicBezTo>
                <a:cubicBezTo>
                  <a:pt x="4451" y="2144"/>
                  <a:pt x="5293" y="1647"/>
                  <a:pt x="6211" y="1303"/>
                </a:cubicBezTo>
                <a:cubicBezTo>
                  <a:pt x="5587" y="736"/>
                  <a:pt x="4165" y="1"/>
                  <a:pt x="287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50" name="Google Shape;10273;p112"/>
          <p:cNvGrpSpPr/>
          <p:nvPr userDrawn="1"/>
        </p:nvGrpSpPr>
        <p:grpSpPr>
          <a:xfrm>
            <a:off x="122736" y="2390223"/>
            <a:ext cx="390067" cy="363053"/>
            <a:chOff x="-21322300" y="4077125"/>
            <a:chExt cx="307200" cy="285925"/>
          </a:xfrm>
          <a:solidFill>
            <a:srgbClr val="51442D"/>
          </a:solidFill>
        </p:grpSpPr>
        <p:sp>
          <p:nvSpPr>
            <p:cNvPr id="151" name="Google Shape;10274;p112"/>
            <p:cNvSpPr/>
            <p:nvPr/>
          </p:nvSpPr>
          <p:spPr>
            <a:xfrm>
              <a:off x="-21177376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2" name="Google Shape;10275;p112"/>
            <p:cNvSpPr/>
            <p:nvPr/>
          </p:nvSpPr>
          <p:spPr>
            <a:xfrm>
              <a:off x="-21279776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3" name="Google Shape;10276;p112"/>
            <p:cNvSpPr/>
            <p:nvPr/>
          </p:nvSpPr>
          <p:spPr>
            <a:xfrm>
              <a:off x="-21103351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4" name="Google Shape;10277;p112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5" name="Google Shape;10278;p112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6" name="Google Shape;10279;p112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7" name="Google Shape;10280;p112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8" name="Google Shape;10281;p112"/>
            <p:cNvSpPr/>
            <p:nvPr/>
          </p:nvSpPr>
          <p:spPr>
            <a:xfrm>
              <a:off x="-21078926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6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9" name="Google Shape;10282;p112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5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0" name="Google Shape;10283;p112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1" name="Google Shape;10284;p112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2" name="Google Shape;10285;p112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0273;p112"/>
          <p:cNvGrpSpPr/>
          <p:nvPr userDrawn="1"/>
        </p:nvGrpSpPr>
        <p:grpSpPr>
          <a:xfrm>
            <a:off x="8631054" y="2316466"/>
            <a:ext cx="390067" cy="363053"/>
            <a:chOff x="-21322300" y="4077125"/>
            <a:chExt cx="307200" cy="285925"/>
          </a:xfrm>
          <a:solidFill>
            <a:srgbClr val="51442D"/>
          </a:solidFill>
        </p:grpSpPr>
        <p:sp>
          <p:nvSpPr>
            <p:cNvPr id="164" name="Google Shape;10274;p112"/>
            <p:cNvSpPr/>
            <p:nvPr/>
          </p:nvSpPr>
          <p:spPr>
            <a:xfrm>
              <a:off x="-21177376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5" name="Google Shape;10275;p112"/>
            <p:cNvSpPr/>
            <p:nvPr/>
          </p:nvSpPr>
          <p:spPr>
            <a:xfrm>
              <a:off x="-21279776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6" name="Google Shape;10276;p112"/>
            <p:cNvSpPr/>
            <p:nvPr/>
          </p:nvSpPr>
          <p:spPr>
            <a:xfrm>
              <a:off x="-21103351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7" name="Google Shape;10277;p112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8" name="Google Shape;10278;p112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9" name="Google Shape;10279;p112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0" name="Google Shape;10280;p112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1" name="Google Shape;10281;p112"/>
            <p:cNvSpPr/>
            <p:nvPr/>
          </p:nvSpPr>
          <p:spPr>
            <a:xfrm>
              <a:off x="-21078926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6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2" name="Google Shape;10282;p112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5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3" name="Google Shape;10283;p112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" name="Google Shape;10284;p112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5" name="Google Shape;10285;p112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83" name="Google Shape;152;p4"/>
          <p:cNvSpPr/>
          <p:nvPr userDrawn="1"/>
        </p:nvSpPr>
        <p:spPr>
          <a:xfrm rot="5400000">
            <a:off x="7968036" y="1344675"/>
            <a:ext cx="1678862" cy="100565"/>
          </a:xfrm>
          <a:custGeom>
            <a:avLst/>
            <a:gdLst/>
            <a:ahLst/>
            <a:cxnLst/>
            <a:rect l="l" t="t" r="r" b="b"/>
            <a:pathLst>
              <a:path w="6211" h="3179" extrusionOk="0">
                <a:moveTo>
                  <a:pt x="2879" y="1"/>
                </a:moveTo>
                <a:cubicBezTo>
                  <a:pt x="2430" y="1"/>
                  <a:pt x="1997" y="91"/>
                  <a:pt x="1621" y="308"/>
                </a:cubicBezTo>
                <a:cubicBezTo>
                  <a:pt x="589" y="920"/>
                  <a:pt x="742" y="1532"/>
                  <a:pt x="168" y="2068"/>
                </a:cubicBezTo>
                <a:cubicBezTo>
                  <a:pt x="1" y="2207"/>
                  <a:pt x="929" y="3178"/>
                  <a:pt x="2170" y="3178"/>
                </a:cubicBezTo>
                <a:cubicBezTo>
                  <a:pt x="2633" y="3178"/>
                  <a:pt x="3139" y="3043"/>
                  <a:pt x="3648" y="2680"/>
                </a:cubicBezTo>
                <a:cubicBezTo>
                  <a:pt x="4451" y="2144"/>
                  <a:pt x="5293" y="1647"/>
                  <a:pt x="6211" y="1303"/>
                </a:cubicBezTo>
                <a:cubicBezTo>
                  <a:pt x="5587" y="736"/>
                  <a:pt x="4165" y="1"/>
                  <a:pt x="287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4" name="Google Shape;152;p4"/>
          <p:cNvSpPr/>
          <p:nvPr userDrawn="1"/>
        </p:nvSpPr>
        <p:spPr>
          <a:xfrm rot="16200000">
            <a:off x="8002766" y="3648931"/>
            <a:ext cx="1678862" cy="100565"/>
          </a:xfrm>
          <a:custGeom>
            <a:avLst/>
            <a:gdLst/>
            <a:ahLst/>
            <a:cxnLst/>
            <a:rect l="l" t="t" r="r" b="b"/>
            <a:pathLst>
              <a:path w="6211" h="3179" extrusionOk="0">
                <a:moveTo>
                  <a:pt x="2879" y="1"/>
                </a:moveTo>
                <a:cubicBezTo>
                  <a:pt x="2430" y="1"/>
                  <a:pt x="1997" y="91"/>
                  <a:pt x="1621" y="308"/>
                </a:cubicBezTo>
                <a:cubicBezTo>
                  <a:pt x="589" y="920"/>
                  <a:pt x="742" y="1532"/>
                  <a:pt x="168" y="2068"/>
                </a:cubicBezTo>
                <a:cubicBezTo>
                  <a:pt x="1" y="2207"/>
                  <a:pt x="929" y="3178"/>
                  <a:pt x="2170" y="3178"/>
                </a:cubicBezTo>
                <a:cubicBezTo>
                  <a:pt x="2633" y="3178"/>
                  <a:pt x="3139" y="3043"/>
                  <a:pt x="3648" y="2680"/>
                </a:cubicBezTo>
                <a:cubicBezTo>
                  <a:pt x="4451" y="2144"/>
                  <a:pt x="5293" y="1647"/>
                  <a:pt x="6211" y="1303"/>
                </a:cubicBezTo>
                <a:cubicBezTo>
                  <a:pt x="5587" y="736"/>
                  <a:pt x="4165" y="1"/>
                  <a:pt x="287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5" name="Google Shape;152;p4"/>
          <p:cNvSpPr/>
          <p:nvPr userDrawn="1"/>
        </p:nvSpPr>
        <p:spPr>
          <a:xfrm rot="5400000">
            <a:off x="-482395" y="3664697"/>
            <a:ext cx="1678862" cy="100565"/>
          </a:xfrm>
          <a:custGeom>
            <a:avLst/>
            <a:gdLst/>
            <a:ahLst/>
            <a:cxnLst/>
            <a:rect l="l" t="t" r="r" b="b"/>
            <a:pathLst>
              <a:path w="6211" h="3179" extrusionOk="0">
                <a:moveTo>
                  <a:pt x="2879" y="1"/>
                </a:moveTo>
                <a:cubicBezTo>
                  <a:pt x="2430" y="1"/>
                  <a:pt x="1997" y="91"/>
                  <a:pt x="1621" y="308"/>
                </a:cubicBezTo>
                <a:cubicBezTo>
                  <a:pt x="589" y="920"/>
                  <a:pt x="742" y="1532"/>
                  <a:pt x="168" y="2068"/>
                </a:cubicBezTo>
                <a:cubicBezTo>
                  <a:pt x="1" y="2207"/>
                  <a:pt x="929" y="3178"/>
                  <a:pt x="2170" y="3178"/>
                </a:cubicBezTo>
                <a:cubicBezTo>
                  <a:pt x="2633" y="3178"/>
                  <a:pt x="3139" y="3043"/>
                  <a:pt x="3648" y="2680"/>
                </a:cubicBezTo>
                <a:cubicBezTo>
                  <a:pt x="4451" y="2144"/>
                  <a:pt x="5293" y="1647"/>
                  <a:pt x="6211" y="1303"/>
                </a:cubicBezTo>
                <a:cubicBezTo>
                  <a:pt x="5587" y="736"/>
                  <a:pt x="4165" y="1"/>
                  <a:pt x="287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6" name="Google Shape;154;p4"/>
          <p:cNvSpPr/>
          <p:nvPr userDrawn="1"/>
        </p:nvSpPr>
        <p:spPr>
          <a:xfrm rot="10800000">
            <a:off x="8163570" y="4716389"/>
            <a:ext cx="265318" cy="135799"/>
          </a:xfrm>
          <a:custGeom>
            <a:avLst/>
            <a:gdLst/>
            <a:ahLst/>
            <a:cxnLst/>
            <a:rect l="l" t="t" r="r" b="b"/>
            <a:pathLst>
              <a:path w="6211" h="3179" extrusionOk="0">
                <a:moveTo>
                  <a:pt x="2879" y="1"/>
                </a:moveTo>
                <a:cubicBezTo>
                  <a:pt x="2430" y="1"/>
                  <a:pt x="1997" y="91"/>
                  <a:pt x="1621" y="308"/>
                </a:cubicBezTo>
                <a:cubicBezTo>
                  <a:pt x="589" y="920"/>
                  <a:pt x="742" y="1532"/>
                  <a:pt x="168" y="2068"/>
                </a:cubicBezTo>
                <a:cubicBezTo>
                  <a:pt x="1" y="2207"/>
                  <a:pt x="929" y="3178"/>
                  <a:pt x="2170" y="3178"/>
                </a:cubicBezTo>
                <a:cubicBezTo>
                  <a:pt x="2633" y="3178"/>
                  <a:pt x="3139" y="3043"/>
                  <a:pt x="3648" y="2680"/>
                </a:cubicBezTo>
                <a:cubicBezTo>
                  <a:pt x="4451" y="2144"/>
                  <a:pt x="5293" y="1647"/>
                  <a:pt x="6211" y="1303"/>
                </a:cubicBezTo>
                <a:cubicBezTo>
                  <a:pt x="5587" y="736"/>
                  <a:pt x="4165" y="1"/>
                  <a:pt x="287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7" name="Google Shape;154;p4"/>
          <p:cNvSpPr/>
          <p:nvPr userDrawn="1"/>
        </p:nvSpPr>
        <p:spPr>
          <a:xfrm rot="10800000">
            <a:off x="636370" y="309215"/>
            <a:ext cx="265318" cy="135799"/>
          </a:xfrm>
          <a:custGeom>
            <a:avLst/>
            <a:gdLst/>
            <a:ahLst/>
            <a:cxnLst/>
            <a:rect l="l" t="t" r="r" b="b"/>
            <a:pathLst>
              <a:path w="6211" h="3179" extrusionOk="0">
                <a:moveTo>
                  <a:pt x="2879" y="1"/>
                </a:moveTo>
                <a:cubicBezTo>
                  <a:pt x="2430" y="1"/>
                  <a:pt x="1997" y="91"/>
                  <a:pt x="1621" y="308"/>
                </a:cubicBezTo>
                <a:cubicBezTo>
                  <a:pt x="589" y="920"/>
                  <a:pt x="742" y="1532"/>
                  <a:pt x="168" y="2068"/>
                </a:cubicBezTo>
                <a:cubicBezTo>
                  <a:pt x="1" y="2207"/>
                  <a:pt x="929" y="3178"/>
                  <a:pt x="2170" y="3178"/>
                </a:cubicBezTo>
                <a:cubicBezTo>
                  <a:pt x="2633" y="3178"/>
                  <a:pt x="3139" y="3043"/>
                  <a:pt x="3648" y="2680"/>
                </a:cubicBezTo>
                <a:cubicBezTo>
                  <a:pt x="4451" y="2144"/>
                  <a:pt x="5293" y="1647"/>
                  <a:pt x="6211" y="1303"/>
                </a:cubicBezTo>
                <a:cubicBezTo>
                  <a:pt x="5587" y="736"/>
                  <a:pt x="4165" y="1"/>
                  <a:pt x="287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0398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8331;p108"/>
          <p:cNvGrpSpPr/>
          <p:nvPr userDrawn="1"/>
        </p:nvGrpSpPr>
        <p:grpSpPr>
          <a:xfrm>
            <a:off x="298464" y="2230710"/>
            <a:ext cx="521964" cy="527875"/>
            <a:chOff x="-39647174" y="3972000"/>
            <a:chExt cx="313500" cy="317050"/>
          </a:xfrm>
          <a:solidFill>
            <a:srgbClr val="51442D"/>
          </a:solidFill>
        </p:grpSpPr>
        <p:sp>
          <p:nvSpPr>
            <p:cNvPr id="6" name="Google Shape;8332;p108"/>
            <p:cNvSpPr/>
            <p:nvPr/>
          </p:nvSpPr>
          <p:spPr>
            <a:xfrm>
              <a:off x="-39647174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2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" name="Google Shape;8333;p108"/>
            <p:cNvSpPr/>
            <p:nvPr/>
          </p:nvSpPr>
          <p:spPr>
            <a:xfrm>
              <a:off x="-39588873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8334;p108"/>
            <p:cNvSpPr/>
            <p:nvPr/>
          </p:nvSpPr>
          <p:spPr>
            <a:xfrm>
              <a:off x="-39398274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9" name="Google Shape;10273;p112"/>
          <p:cNvGrpSpPr/>
          <p:nvPr userDrawn="1"/>
        </p:nvGrpSpPr>
        <p:grpSpPr>
          <a:xfrm>
            <a:off x="255662" y="388881"/>
            <a:ext cx="607569" cy="565492"/>
            <a:chOff x="-21322300" y="4077125"/>
            <a:chExt cx="307200" cy="285925"/>
          </a:xfrm>
          <a:solidFill>
            <a:srgbClr val="51442D"/>
          </a:solidFill>
        </p:grpSpPr>
        <p:sp>
          <p:nvSpPr>
            <p:cNvPr id="10" name="Google Shape;10274;p112"/>
            <p:cNvSpPr/>
            <p:nvPr/>
          </p:nvSpPr>
          <p:spPr>
            <a:xfrm>
              <a:off x="-21177376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10275;p112"/>
            <p:cNvSpPr/>
            <p:nvPr/>
          </p:nvSpPr>
          <p:spPr>
            <a:xfrm>
              <a:off x="-21279776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10276;p112"/>
            <p:cNvSpPr/>
            <p:nvPr/>
          </p:nvSpPr>
          <p:spPr>
            <a:xfrm>
              <a:off x="-21103351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10277;p112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" name="Google Shape;10278;p112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" name="Google Shape;10279;p112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" name="Google Shape;10280;p112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" name="Google Shape;10281;p112"/>
            <p:cNvSpPr/>
            <p:nvPr/>
          </p:nvSpPr>
          <p:spPr>
            <a:xfrm>
              <a:off x="-21078926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6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" name="Google Shape;10282;p112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5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" name="Google Shape;10283;p112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10284;p112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10285;p112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6" name="Google Shape;11867;p118"/>
          <p:cNvGrpSpPr/>
          <p:nvPr userDrawn="1"/>
        </p:nvGrpSpPr>
        <p:grpSpPr>
          <a:xfrm>
            <a:off x="276552" y="4182183"/>
            <a:ext cx="565788" cy="477799"/>
            <a:chOff x="7791618" y="4027835"/>
            <a:chExt cx="349166" cy="294865"/>
          </a:xfrm>
          <a:solidFill>
            <a:srgbClr val="51442D"/>
          </a:solidFill>
        </p:grpSpPr>
        <p:sp>
          <p:nvSpPr>
            <p:cNvPr id="27" name="Google Shape;11868;p118"/>
            <p:cNvSpPr/>
            <p:nvPr/>
          </p:nvSpPr>
          <p:spPr>
            <a:xfrm>
              <a:off x="7924274" y="4144208"/>
              <a:ext cx="72192" cy="61922"/>
            </a:xfrm>
            <a:custGeom>
              <a:avLst/>
              <a:gdLst/>
              <a:ahLst/>
              <a:cxnLst/>
              <a:rect l="l" t="t" r="r" b="b"/>
              <a:pathLst>
                <a:path w="2216" h="1898" extrusionOk="0">
                  <a:moveTo>
                    <a:pt x="1263" y="1"/>
                  </a:moveTo>
                  <a:cubicBezTo>
                    <a:pt x="430" y="1"/>
                    <a:pt x="1" y="1025"/>
                    <a:pt x="596" y="1620"/>
                  </a:cubicBezTo>
                  <a:cubicBezTo>
                    <a:pt x="788" y="1812"/>
                    <a:pt x="1024" y="1897"/>
                    <a:pt x="1256" y="1897"/>
                  </a:cubicBezTo>
                  <a:cubicBezTo>
                    <a:pt x="1745" y="1897"/>
                    <a:pt x="2216" y="1518"/>
                    <a:pt x="2216" y="953"/>
                  </a:cubicBezTo>
                  <a:cubicBezTo>
                    <a:pt x="2192" y="429"/>
                    <a:pt x="1787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8" name="Google Shape;11869;p118"/>
            <p:cNvSpPr/>
            <p:nvPr/>
          </p:nvSpPr>
          <p:spPr>
            <a:xfrm>
              <a:off x="7791618" y="4027835"/>
              <a:ext cx="349166" cy="294865"/>
            </a:xfrm>
            <a:custGeom>
              <a:avLst/>
              <a:gdLst/>
              <a:ahLst/>
              <a:cxnLst/>
              <a:rect l="l" t="t" r="r" b="b"/>
              <a:pathLst>
                <a:path w="10718" h="9038" extrusionOk="0">
                  <a:moveTo>
                    <a:pt x="6359" y="1067"/>
                  </a:moveTo>
                  <a:cubicBezTo>
                    <a:pt x="6407" y="1210"/>
                    <a:pt x="6478" y="1305"/>
                    <a:pt x="6573" y="1400"/>
                  </a:cubicBezTo>
                  <a:lnTo>
                    <a:pt x="5764" y="3020"/>
                  </a:lnTo>
                  <a:cubicBezTo>
                    <a:pt x="5954" y="3067"/>
                    <a:pt x="6145" y="3163"/>
                    <a:pt x="6312" y="3306"/>
                  </a:cubicBezTo>
                  <a:lnTo>
                    <a:pt x="7121" y="1686"/>
                  </a:lnTo>
                  <a:cubicBezTo>
                    <a:pt x="7171" y="1696"/>
                    <a:pt x="7220" y="1702"/>
                    <a:pt x="7269" y="1702"/>
                  </a:cubicBezTo>
                  <a:cubicBezTo>
                    <a:pt x="7339" y="1702"/>
                    <a:pt x="7409" y="1690"/>
                    <a:pt x="7478" y="1662"/>
                  </a:cubicBezTo>
                  <a:lnTo>
                    <a:pt x="9003" y="3972"/>
                  </a:lnTo>
                  <a:cubicBezTo>
                    <a:pt x="8955" y="4044"/>
                    <a:pt x="8907" y="4115"/>
                    <a:pt x="8883" y="4211"/>
                  </a:cubicBezTo>
                  <a:lnTo>
                    <a:pt x="6883" y="4211"/>
                  </a:lnTo>
                  <a:cubicBezTo>
                    <a:pt x="6931" y="4425"/>
                    <a:pt x="6931" y="4639"/>
                    <a:pt x="6883" y="4830"/>
                  </a:cubicBezTo>
                  <a:lnTo>
                    <a:pt x="8907" y="4830"/>
                  </a:lnTo>
                  <a:cubicBezTo>
                    <a:pt x="8931" y="4925"/>
                    <a:pt x="8979" y="4996"/>
                    <a:pt x="9026" y="5068"/>
                  </a:cubicBezTo>
                  <a:lnTo>
                    <a:pt x="7478" y="7378"/>
                  </a:lnTo>
                  <a:cubicBezTo>
                    <a:pt x="7394" y="7361"/>
                    <a:pt x="7310" y="7344"/>
                    <a:pt x="7226" y="7344"/>
                  </a:cubicBezTo>
                  <a:cubicBezTo>
                    <a:pt x="7191" y="7344"/>
                    <a:pt x="7156" y="7347"/>
                    <a:pt x="7121" y="7354"/>
                  </a:cubicBezTo>
                  <a:lnTo>
                    <a:pt x="6312" y="5735"/>
                  </a:lnTo>
                  <a:cubicBezTo>
                    <a:pt x="6145" y="5878"/>
                    <a:pt x="5954" y="5973"/>
                    <a:pt x="5740" y="6044"/>
                  </a:cubicBezTo>
                  <a:lnTo>
                    <a:pt x="6573" y="7664"/>
                  </a:lnTo>
                  <a:cubicBezTo>
                    <a:pt x="6478" y="7759"/>
                    <a:pt x="6407" y="7854"/>
                    <a:pt x="6359" y="7997"/>
                  </a:cubicBezTo>
                  <a:lnTo>
                    <a:pt x="4359" y="7997"/>
                  </a:lnTo>
                  <a:cubicBezTo>
                    <a:pt x="4311" y="7854"/>
                    <a:pt x="4240" y="7735"/>
                    <a:pt x="4144" y="7640"/>
                  </a:cubicBezTo>
                  <a:lnTo>
                    <a:pt x="4954" y="6044"/>
                  </a:lnTo>
                  <a:cubicBezTo>
                    <a:pt x="4740" y="5973"/>
                    <a:pt x="4549" y="5878"/>
                    <a:pt x="4383" y="5758"/>
                  </a:cubicBezTo>
                  <a:lnTo>
                    <a:pt x="3573" y="7378"/>
                  </a:lnTo>
                  <a:cubicBezTo>
                    <a:pt x="3513" y="7366"/>
                    <a:pt x="3454" y="7360"/>
                    <a:pt x="3397" y="7360"/>
                  </a:cubicBezTo>
                  <a:cubicBezTo>
                    <a:pt x="3341" y="7360"/>
                    <a:pt x="3287" y="7366"/>
                    <a:pt x="3239" y="7378"/>
                  </a:cubicBezTo>
                  <a:lnTo>
                    <a:pt x="1715" y="5092"/>
                  </a:lnTo>
                  <a:cubicBezTo>
                    <a:pt x="1763" y="4996"/>
                    <a:pt x="1811" y="4925"/>
                    <a:pt x="1834" y="4830"/>
                  </a:cubicBezTo>
                  <a:lnTo>
                    <a:pt x="3811" y="4830"/>
                  </a:lnTo>
                  <a:cubicBezTo>
                    <a:pt x="3763" y="4639"/>
                    <a:pt x="3763" y="4425"/>
                    <a:pt x="3811" y="4234"/>
                  </a:cubicBezTo>
                  <a:lnTo>
                    <a:pt x="1834" y="4234"/>
                  </a:lnTo>
                  <a:cubicBezTo>
                    <a:pt x="1787" y="4139"/>
                    <a:pt x="1739" y="4068"/>
                    <a:pt x="1691" y="3996"/>
                  </a:cubicBezTo>
                  <a:lnTo>
                    <a:pt x="3239" y="1686"/>
                  </a:lnTo>
                  <a:cubicBezTo>
                    <a:pt x="3335" y="1710"/>
                    <a:pt x="3454" y="1710"/>
                    <a:pt x="3573" y="1710"/>
                  </a:cubicBezTo>
                  <a:lnTo>
                    <a:pt x="4383" y="3306"/>
                  </a:lnTo>
                  <a:cubicBezTo>
                    <a:pt x="4549" y="3187"/>
                    <a:pt x="4740" y="3091"/>
                    <a:pt x="4954" y="3020"/>
                  </a:cubicBezTo>
                  <a:lnTo>
                    <a:pt x="4144" y="1424"/>
                  </a:lnTo>
                  <a:cubicBezTo>
                    <a:pt x="4240" y="1329"/>
                    <a:pt x="4311" y="1210"/>
                    <a:pt x="4359" y="1067"/>
                  </a:cubicBezTo>
                  <a:close/>
                  <a:moveTo>
                    <a:pt x="3730" y="1"/>
                  </a:moveTo>
                  <a:cubicBezTo>
                    <a:pt x="3077" y="1"/>
                    <a:pt x="2262" y="700"/>
                    <a:pt x="2716" y="1305"/>
                  </a:cubicBezTo>
                  <a:lnTo>
                    <a:pt x="1168" y="3639"/>
                  </a:lnTo>
                  <a:cubicBezTo>
                    <a:pt x="1093" y="3621"/>
                    <a:pt x="1018" y="3612"/>
                    <a:pt x="945" y="3612"/>
                  </a:cubicBezTo>
                  <a:cubicBezTo>
                    <a:pt x="437" y="3612"/>
                    <a:pt x="1" y="4024"/>
                    <a:pt x="1" y="4544"/>
                  </a:cubicBezTo>
                  <a:cubicBezTo>
                    <a:pt x="1" y="5075"/>
                    <a:pt x="439" y="5484"/>
                    <a:pt x="940" y="5484"/>
                  </a:cubicBezTo>
                  <a:cubicBezTo>
                    <a:pt x="1022" y="5484"/>
                    <a:pt x="1107" y="5473"/>
                    <a:pt x="1191" y="5449"/>
                  </a:cubicBezTo>
                  <a:lnTo>
                    <a:pt x="2692" y="7735"/>
                  </a:lnTo>
                  <a:cubicBezTo>
                    <a:pt x="2252" y="8344"/>
                    <a:pt x="3074" y="9038"/>
                    <a:pt x="3724" y="9038"/>
                  </a:cubicBezTo>
                  <a:cubicBezTo>
                    <a:pt x="3989" y="9038"/>
                    <a:pt x="4225" y="8923"/>
                    <a:pt x="4335" y="8640"/>
                  </a:cubicBezTo>
                  <a:lnTo>
                    <a:pt x="6359" y="8640"/>
                  </a:lnTo>
                  <a:cubicBezTo>
                    <a:pt x="6469" y="8923"/>
                    <a:pt x="6705" y="9038"/>
                    <a:pt x="6969" y="9038"/>
                  </a:cubicBezTo>
                  <a:cubicBezTo>
                    <a:pt x="7618" y="9038"/>
                    <a:pt x="8435" y="8344"/>
                    <a:pt x="7979" y="7735"/>
                  </a:cubicBezTo>
                  <a:lnTo>
                    <a:pt x="9526" y="5425"/>
                  </a:lnTo>
                  <a:cubicBezTo>
                    <a:pt x="9601" y="5443"/>
                    <a:pt x="9676" y="5452"/>
                    <a:pt x="9750" y="5452"/>
                  </a:cubicBezTo>
                  <a:cubicBezTo>
                    <a:pt x="10262" y="5452"/>
                    <a:pt x="10717" y="5038"/>
                    <a:pt x="10717" y="4496"/>
                  </a:cubicBezTo>
                  <a:cubicBezTo>
                    <a:pt x="10717" y="3965"/>
                    <a:pt x="10279" y="3557"/>
                    <a:pt x="9778" y="3557"/>
                  </a:cubicBezTo>
                  <a:cubicBezTo>
                    <a:pt x="9696" y="3557"/>
                    <a:pt x="9611" y="3568"/>
                    <a:pt x="9526" y="3591"/>
                  </a:cubicBezTo>
                  <a:lnTo>
                    <a:pt x="8002" y="1305"/>
                  </a:lnTo>
                  <a:cubicBezTo>
                    <a:pt x="8456" y="700"/>
                    <a:pt x="7629" y="1"/>
                    <a:pt x="6978" y="1"/>
                  </a:cubicBezTo>
                  <a:cubicBezTo>
                    <a:pt x="6706" y="1"/>
                    <a:pt x="6464" y="123"/>
                    <a:pt x="6359" y="424"/>
                  </a:cubicBezTo>
                  <a:lnTo>
                    <a:pt x="4359" y="424"/>
                  </a:lnTo>
                  <a:cubicBezTo>
                    <a:pt x="4247" y="123"/>
                    <a:pt x="4002" y="1"/>
                    <a:pt x="37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 rot="5400000">
            <a:off x="264323" y="3162458"/>
            <a:ext cx="590246" cy="615851"/>
            <a:chOff x="5301599" y="3631882"/>
            <a:chExt cx="572324" cy="597153"/>
          </a:xfrm>
        </p:grpSpPr>
        <p:sp>
          <p:nvSpPr>
            <p:cNvPr id="30" name="Google Shape;1176;p19"/>
            <p:cNvSpPr/>
            <p:nvPr/>
          </p:nvSpPr>
          <p:spPr>
            <a:xfrm>
              <a:off x="5406891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0" y="0"/>
                  </a:moveTo>
                  <a:lnTo>
                    <a:pt x="4846" y="6341"/>
                  </a:lnTo>
                  <a:lnTo>
                    <a:pt x="6341" y="4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1" name="Google Shape;1177;p19"/>
            <p:cNvSpPr/>
            <p:nvPr/>
          </p:nvSpPr>
          <p:spPr>
            <a:xfrm>
              <a:off x="5588724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1495" y="0"/>
                  </a:moveTo>
                  <a:lnTo>
                    <a:pt x="0" y="1471"/>
                  </a:lnTo>
                  <a:lnTo>
                    <a:pt x="6341" y="6317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2" name="Google Shape;1178;p19"/>
            <p:cNvSpPr/>
            <p:nvPr/>
          </p:nvSpPr>
          <p:spPr>
            <a:xfrm>
              <a:off x="5406891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4846" y="0"/>
                  </a:moveTo>
                  <a:lnTo>
                    <a:pt x="0" y="6317"/>
                  </a:lnTo>
                  <a:lnTo>
                    <a:pt x="6341" y="1471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3" name="Google Shape;1179;p19"/>
            <p:cNvSpPr/>
            <p:nvPr/>
          </p:nvSpPr>
          <p:spPr>
            <a:xfrm>
              <a:off x="5588724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6341" y="0"/>
                  </a:moveTo>
                  <a:lnTo>
                    <a:pt x="0" y="4846"/>
                  </a:lnTo>
                  <a:lnTo>
                    <a:pt x="1495" y="6341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4" name="Google Shape;1180;p19"/>
            <p:cNvSpPr/>
            <p:nvPr/>
          </p:nvSpPr>
          <p:spPr>
            <a:xfrm>
              <a:off x="5554797" y="3631882"/>
              <a:ext cx="73809" cy="276825"/>
            </a:xfrm>
            <a:custGeom>
              <a:avLst/>
              <a:gdLst/>
              <a:ahLst/>
              <a:cxnLst/>
              <a:rect l="l" t="t" r="r" b="b"/>
              <a:pathLst>
                <a:path w="3015" h="11308" extrusionOk="0">
                  <a:moveTo>
                    <a:pt x="1496" y="0"/>
                  </a:moveTo>
                  <a:lnTo>
                    <a:pt x="1" y="11307"/>
                  </a:lnTo>
                  <a:lnTo>
                    <a:pt x="3014" y="11307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" name="Google Shape;1181;p19"/>
            <p:cNvSpPr/>
            <p:nvPr/>
          </p:nvSpPr>
          <p:spPr>
            <a:xfrm>
              <a:off x="5554701" y="3950213"/>
              <a:ext cx="74499" cy="278822"/>
            </a:xfrm>
            <a:custGeom>
              <a:avLst/>
              <a:gdLst/>
              <a:ahLst/>
              <a:cxnLst/>
              <a:rect l="l" t="t" r="r" b="b"/>
              <a:pathLst>
                <a:path w="3015" h="11284" extrusionOk="0">
                  <a:moveTo>
                    <a:pt x="1" y="1"/>
                  </a:moveTo>
                  <a:lnTo>
                    <a:pt x="1496" y="11284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" name="Google Shape;1182;p19"/>
            <p:cNvSpPr/>
            <p:nvPr/>
          </p:nvSpPr>
          <p:spPr>
            <a:xfrm>
              <a:off x="5313754" y="3905471"/>
              <a:ext cx="230158" cy="6136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1307" y="1"/>
                  </a:moveTo>
                  <a:lnTo>
                    <a:pt x="1" y="1519"/>
                  </a:lnTo>
                  <a:lnTo>
                    <a:pt x="11307" y="301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" name="Google Shape;1183;p19"/>
            <p:cNvSpPr/>
            <p:nvPr/>
          </p:nvSpPr>
          <p:spPr>
            <a:xfrm>
              <a:off x="5630751" y="3901439"/>
              <a:ext cx="243172" cy="6483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" y="1"/>
                  </a:moveTo>
                  <a:lnTo>
                    <a:pt x="1" y="3014"/>
                  </a:lnTo>
                  <a:lnTo>
                    <a:pt x="11308" y="15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8" name="Google Shape;1184;p19"/>
            <p:cNvSpPr/>
            <p:nvPr/>
          </p:nvSpPr>
          <p:spPr>
            <a:xfrm>
              <a:off x="5541906" y="3880620"/>
              <a:ext cx="102434" cy="102434"/>
            </a:xfrm>
            <a:custGeom>
              <a:avLst/>
              <a:gdLst/>
              <a:ahLst/>
              <a:cxnLst/>
              <a:rect l="l" t="t" r="r" b="b"/>
              <a:pathLst>
                <a:path w="3015" h="3015" extrusionOk="0">
                  <a:moveTo>
                    <a:pt x="1496" y="1"/>
                  </a:moveTo>
                  <a:cubicBezTo>
                    <a:pt x="676" y="1"/>
                    <a:pt x="1" y="676"/>
                    <a:pt x="1" y="1519"/>
                  </a:cubicBezTo>
                  <a:cubicBezTo>
                    <a:pt x="1" y="2339"/>
                    <a:pt x="676" y="3014"/>
                    <a:pt x="1496" y="3014"/>
                  </a:cubicBezTo>
                  <a:cubicBezTo>
                    <a:pt x="2339" y="3014"/>
                    <a:pt x="3014" y="2339"/>
                    <a:pt x="3014" y="1519"/>
                  </a:cubicBezTo>
                  <a:cubicBezTo>
                    <a:pt x="3014" y="676"/>
                    <a:pt x="2339" y="1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9" name="Google Shape;1186;p19"/>
            <p:cNvSpPr/>
            <p:nvPr/>
          </p:nvSpPr>
          <p:spPr>
            <a:xfrm>
              <a:off x="5301599" y="3716793"/>
              <a:ext cx="502960" cy="502960"/>
            </a:xfrm>
            <a:custGeom>
              <a:avLst/>
              <a:gdLst/>
              <a:ahLst/>
              <a:cxnLst/>
              <a:rect l="l" t="t" r="r" b="b"/>
              <a:pathLst>
                <a:path w="14804" h="14804" fill="none" extrusionOk="0">
                  <a:moveTo>
                    <a:pt x="14803" y="6341"/>
                  </a:moveTo>
                  <a:cubicBezTo>
                    <a:pt x="14803" y="11983"/>
                    <a:pt x="7980" y="14803"/>
                    <a:pt x="3978" y="10801"/>
                  </a:cubicBezTo>
                  <a:cubicBezTo>
                    <a:pt x="1" y="6824"/>
                    <a:pt x="2821" y="1"/>
                    <a:pt x="8463" y="1"/>
                  </a:cubicBezTo>
                  <a:cubicBezTo>
                    <a:pt x="11958" y="1"/>
                    <a:pt x="14803" y="2846"/>
                    <a:pt x="14803" y="6341"/>
                  </a:cubicBezTo>
                  <a:close/>
                </a:path>
              </a:pathLst>
            </a:custGeom>
            <a:solidFill>
              <a:srgbClr val="784029"/>
            </a:solidFill>
            <a:ln w="9525" cap="flat" cmpd="sng">
              <a:solidFill>
                <a:schemeClr val="dk1"/>
              </a:solidFill>
              <a:prstDash val="solid"/>
              <a:miter lim="241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6;p13"/>
          <p:cNvGrpSpPr/>
          <p:nvPr userDrawn="1"/>
        </p:nvGrpSpPr>
        <p:grpSpPr>
          <a:xfrm rot="5400000" flipH="1">
            <a:off x="337954" y="1566459"/>
            <a:ext cx="442985" cy="52166"/>
            <a:chOff x="1763406" y="3001921"/>
            <a:chExt cx="442977" cy="52165"/>
          </a:xfrm>
          <a:solidFill>
            <a:srgbClr val="51442D"/>
          </a:solidFill>
        </p:grpSpPr>
        <p:sp>
          <p:nvSpPr>
            <p:cNvPr id="41" name="Google Shape;787;p13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2" name="Google Shape;788;p13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3" name="Google Shape;789;p13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4" name="Google Shape;790;p13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45" name="Google Shape;8331;p108"/>
          <p:cNvGrpSpPr/>
          <p:nvPr userDrawn="1"/>
        </p:nvGrpSpPr>
        <p:grpSpPr>
          <a:xfrm flipH="1">
            <a:off x="8316416" y="2230710"/>
            <a:ext cx="521964" cy="527875"/>
            <a:chOff x="-39647174" y="3972000"/>
            <a:chExt cx="313500" cy="317050"/>
          </a:xfrm>
          <a:solidFill>
            <a:srgbClr val="51442D"/>
          </a:solidFill>
        </p:grpSpPr>
        <p:sp>
          <p:nvSpPr>
            <p:cNvPr id="46" name="Google Shape;8332;p108"/>
            <p:cNvSpPr/>
            <p:nvPr/>
          </p:nvSpPr>
          <p:spPr>
            <a:xfrm>
              <a:off x="-39647174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2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7" name="Google Shape;8333;p108"/>
            <p:cNvSpPr/>
            <p:nvPr/>
          </p:nvSpPr>
          <p:spPr>
            <a:xfrm>
              <a:off x="-39588873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8" name="Google Shape;8334;p108"/>
            <p:cNvSpPr/>
            <p:nvPr/>
          </p:nvSpPr>
          <p:spPr>
            <a:xfrm>
              <a:off x="-39398274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273;p112"/>
          <p:cNvGrpSpPr/>
          <p:nvPr userDrawn="1"/>
        </p:nvGrpSpPr>
        <p:grpSpPr>
          <a:xfrm>
            <a:off x="8273614" y="388881"/>
            <a:ext cx="607569" cy="565492"/>
            <a:chOff x="-21322300" y="4077125"/>
            <a:chExt cx="307200" cy="285925"/>
          </a:xfrm>
          <a:solidFill>
            <a:srgbClr val="51442D"/>
          </a:solidFill>
        </p:grpSpPr>
        <p:sp>
          <p:nvSpPr>
            <p:cNvPr id="50" name="Google Shape;10274;p112"/>
            <p:cNvSpPr/>
            <p:nvPr/>
          </p:nvSpPr>
          <p:spPr>
            <a:xfrm>
              <a:off x="-21177376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1" name="Google Shape;10275;p112"/>
            <p:cNvSpPr/>
            <p:nvPr/>
          </p:nvSpPr>
          <p:spPr>
            <a:xfrm>
              <a:off x="-21279776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2" name="Google Shape;10276;p112"/>
            <p:cNvSpPr/>
            <p:nvPr/>
          </p:nvSpPr>
          <p:spPr>
            <a:xfrm>
              <a:off x="-21103351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3" name="Google Shape;10277;p112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4" name="Google Shape;10278;p112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5" name="Google Shape;10279;p112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6" name="Google Shape;10280;p112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7" name="Google Shape;10281;p112"/>
            <p:cNvSpPr/>
            <p:nvPr/>
          </p:nvSpPr>
          <p:spPr>
            <a:xfrm>
              <a:off x="-21078926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6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8" name="Google Shape;10282;p112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5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9" name="Google Shape;10283;p112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0" name="Google Shape;10284;p112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1" name="Google Shape;10285;p112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62" name="Google Shape;11867;p118"/>
          <p:cNvGrpSpPr/>
          <p:nvPr userDrawn="1"/>
        </p:nvGrpSpPr>
        <p:grpSpPr>
          <a:xfrm>
            <a:off x="8294504" y="4182183"/>
            <a:ext cx="565788" cy="477799"/>
            <a:chOff x="7791618" y="4027835"/>
            <a:chExt cx="349166" cy="294865"/>
          </a:xfrm>
          <a:solidFill>
            <a:srgbClr val="51442D"/>
          </a:solidFill>
        </p:grpSpPr>
        <p:sp>
          <p:nvSpPr>
            <p:cNvPr id="63" name="Google Shape;11868;p118"/>
            <p:cNvSpPr/>
            <p:nvPr/>
          </p:nvSpPr>
          <p:spPr>
            <a:xfrm>
              <a:off x="7924274" y="4144208"/>
              <a:ext cx="72192" cy="61922"/>
            </a:xfrm>
            <a:custGeom>
              <a:avLst/>
              <a:gdLst/>
              <a:ahLst/>
              <a:cxnLst/>
              <a:rect l="l" t="t" r="r" b="b"/>
              <a:pathLst>
                <a:path w="2216" h="1898" extrusionOk="0">
                  <a:moveTo>
                    <a:pt x="1263" y="1"/>
                  </a:moveTo>
                  <a:cubicBezTo>
                    <a:pt x="430" y="1"/>
                    <a:pt x="1" y="1025"/>
                    <a:pt x="596" y="1620"/>
                  </a:cubicBezTo>
                  <a:cubicBezTo>
                    <a:pt x="788" y="1812"/>
                    <a:pt x="1024" y="1897"/>
                    <a:pt x="1256" y="1897"/>
                  </a:cubicBezTo>
                  <a:cubicBezTo>
                    <a:pt x="1745" y="1897"/>
                    <a:pt x="2216" y="1518"/>
                    <a:pt x="2216" y="953"/>
                  </a:cubicBezTo>
                  <a:cubicBezTo>
                    <a:pt x="2192" y="429"/>
                    <a:pt x="1787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4" name="Google Shape;11869;p118"/>
            <p:cNvSpPr/>
            <p:nvPr/>
          </p:nvSpPr>
          <p:spPr>
            <a:xfrm>
              <a:off x="7791618" y="4027835"/>
              <a:ext cx="349166" cy="294865"/>
            </a:xfrm>
            <a:custGeom>
              <a:avLst/>
              <a:gdLst/>
              <a:ahLst/>
              <a:cxnLst/>
              <a:rect l="l" t="t" r="r" b="b"/>
              <a:pathLst>
                <a:path w="10718" h="9038" extrusionOk="0">
                  <a:moveTo>
                    <a:pt x="6359" y="1067"/>
                  </a:moveTo>
                  <a:cubicBezTo>
                    <a:pt x="6407" y="1210"/>
                    <a:pt x="6478" y="1305"/>
                    <a:pt x="6573" y="1400"/>
                  </a:cubicBezTo>
                  <a:lnTo>
                    <a:pt x="5764" y="3020"/>
                  </a:lnTo>
                  <a:cubicBezTo>
                    <a:pt x="5954" y="3067"/>
                    <a:pt x="6145" y="3163"/>
                    <a:pt x="6312" y="3306"/>
                  </a:cubicBezTo>
                  <a:lnTo>
                    <a:pt x="7121" y="1686"/>
                  </a:lnTo>
                  <a:cubicBezTo>
                    <a:pt x="7171" y="1696"/>
                    <a:pt x="7220" y="1702"/>
                    <a:pt x="7269" y="1702"/>
                  </a:cubicBezTo>
                  <a:cubicBezTo>
                    <a:pt x="7339" y="1702"/>
                    <a:pt x="7409" y="1690"/>
                    <a:pt x="7478" y="1662"/>
                  </a:cubicBezTo>
                  <a:lnTo>
                    <a:pt x="9003" y="3972"/>
                  </a:lnTo>
                  <a:cubicBezTo>
                    <a:pt x="8955" y="4044"/>
                    <a:pt x="8907" y="4115"/>
                    <a:pt x="8883" y="4211"/>
                  </a:cubicBezTo>
                  <a:lnTo>
                    <a:pt x="6883" y="4211"/>
                  </a:lnTo>
                  <a:cubicBezTo>
                    <a:pt x="6931" y="4425"/>
                    <a:pt x="6931" y="4639"/>
                    <a:pt x="6883" y="4830"/>
                  </a:cubicBezTo>
                  <a:lnTo>
                    <a:pt x="8907" y="4830"/>
                  </a:lnTo>
                  <a:cubicBezTo>
                    <a:pt x="8931" y="4925"/>
                    <a:pt x="8979" y="4996"/>
                    <a:pt x="9026" y="5068"/>
                  </a:cubicBezTo>
                  <a:lnTo>
                    <a:pt x="7478" y="7378"/>
                  </a:lnTo>
                  <a:cubicBezTo>
                    <a:pt x="7394" y="7361"/>
                    <a:pt x="7310" y="7344"/>
                    <a:pt x="7226" y="7344"/>
                  </a:cubicBezTo>
                  <a:cubicBezTo>
                    <a:pt x="7191" y="7344"/>
                    <a:pt x="7156" y="7347"/>
                    <a:pt x="7121" y="7354"/>
                  </a:cubicBezTo>
                  <a:lnTo>
                    <a:pt x="6312" y="5735"/>
                  </a:lnTo>
                  <a:cubicBezTo>
                    <a:pt x="6145" y="5878"/>
                    <a:pt x="5954" y="5973"/>
                    <a:pt x="5740" y="6044"/>
                  </a:cubicBezTo>
                  <a:lnTo>
                    <a:pt x="6573" y="7664"/>
                  </a:lnTo>
                  <a:cubicBezTo>
                    <a:pt x="6478" y="7759"/>
                    <a:pt x="6407" y="7854"/>
                    <a:pt x="6359" y="7997"/>
                  </a:cubicBezTo>
                  <a:lnTo>
                    <a:pt x="4359" y="7997"/>
                  </a:lnTo>
                  <a:cubicBezTo>
                    <a:pt x="4311" y="7854"/>
                    <a:pt x="4240" y="7735"/>
                    <a:pt x="4144" y="7640"/>
                  </a:cubicBezTo>
                  <a:lnTo>
                    <a:pt x="4954" y="6044"/>
                  </a:lnTo>
                  <a:cubicBezTo>
                    <a:pt x="4740" y="5973"/>
                    <a:pt x="4549" y="5878"/>
                    <a:pt x="4383" y="5758"/>
                  </a:cubicBezTo>
                  <a:lnTo>
                    <a:pt x="3573" y="7378"/>
                  </a:lnTo>
                  <a:cubicBezTo>
                    <a:pt x="3513" y="7366"/>
                    <a:pt x="3454" y="7360"/>
                    <a:pt x="3397" y="7360"/>
                  </a:cubicBezTo>
                  <a:cubicBezTo>
                    <a:pt x="3341" y="7360"/>
                    <a:pt x="3287" y="7366"/>
                    <a:pt x="3239" y="7378"/>
                  </a:cubicBezTo>
                  <a:lnTo>
                    <a:pt x="1715" y="5092"/>
                  </a:lnTo>
                  <a:cubicBezTo>
                    <a:pt x="1763" y="4996"/>
                    <a:pt x="1811" y="4925"/>
                    <a:pt x="1834" y="4830"/>
                  </a:cubicBezTo>
                  <a:lnTo>
                    <a:pt x="3811" y="4830"/>
                  </a:lnTo>
                  <a:cubicBezTo>
                    <a:pt x="3763" y="4639"/>
                    <a:pt x="3763" y="4425"/>
                    <a:pt x="3811" y="4234"/>
                  </a:cubicBezTo>
                  <a:lnTo>
                    <a:pt x="1834" y="4234"/>
                  </a:lnTo>
                  <a:cubicBezTo>
                    <a:pt x="1787" y="4139"/>
                    <a:pt x="1739" y="4068"/>
                    <a:pt x="1691" y="3996"/>
                  </a:cubicBezTo>
                  <a:lnTo>
                    <a:pt x="3239" y="1686"/>
                  </a:lnTo>
                  <a:cubicBezTo>
                    <a:pt x="3335" y="1710"/>
                    <a:pt x="3454" y="1710"/>
                    <a:pt x="3573" y="1710"/>
                  </a:cubicBezTo>
                  <a:lnTo>
                    <a:pt x="4383" y="3306"/>
                  </a:lnTo>
                  <a:cubicBezTo>
                    <a:pt x="4549" y="3187"/>
                    <a:pt x="4740" y="3091"/>
                    <a:pt x="4954" y="3020"/>
                  </a:cubicBezTo>
                  <a:lnTo>
                    <a:pt x="4144" y="1424"/>
                  </a:lnTo>
                  <a:cubicBezTo>
                    <a:pt x="4240" y="1329"/>
                    <a:pt x="4311" y="1210"/>
                    <a:pt x="4359" y="1067"/>
                  </a:cubicBezTo>
                  <a:close/>
                  <a:moveTo>
                    <a:pt x="3730" y="1"/>
                  </a:moveTo>
                  <a:cubicBezTo>
                    <a:pt x="3077" y="1"/>
                    <a:pt x="2262" y="700"/>
                    <a:pt x="2716" y="1305"/>
                  </a:cubicBezTo>
                  <a:lnTo>
                    <a:pt x="1168" y="3639"/>
                  </a:lnTo>
                  <a:cubicBezTo>
                    <a:pt x="1093" y="3621"/>
                    <a:pt x="1018" y="3612"/>
                    <a:pt x="945" y="3612"/>
                  </a:cubicBezTo>
                  <a:cubicBezTo>
                    <a:pt x="437" y="3612"/>
                    <a:pt x="1" y="4024"/>
                    <a:pt x="1" y="4544"/>
                  </a:cubicBezTo>
                  <a:cubicBezTo>
                    <a:pt x="1" y="5075"/>
                    <a:pt x="439" y="5484"/>
                    <a:pt x="940" y="5484"/>
                  </a:cubicBezTo>
                  <a:cubicBezTo>
                    <a:pt x="1022" y="5484"/>
                    <a:pt x="1107" y="5473"/>
                    <a:pt x="1191" y="5449"/>
                  </a:cubicBezTo>
                  <a:lnTo>
                    <a:pt x="2692" y="7735"/>
                  </a:lnTo>
                  <a:cubicBezTo>
                    <a:pt x="2252" y="8344"/>
                    <a:pt x="3074" y="9038"/>
                    <a:pt x="3724" y="9038"/>
                  </a:cubicBezTo>
                  <a:cubicBezTo>
                    <a:pt x="3989" y="9038"/>
                    <a:pt x="4225" y="8923"/>
                    <a:pt x="4335" y="8640"/>
                  </a:cubicBezTo>
                  <a:lnTo>
                    <a:pt x="6359" y="8640"/>
                  </a:lnTo>
                  <a:cubicBezTo>
                    <a:pt x="6469" y="8923"/>
                    <a:pt x="6705" y="9038"/>
                    <a:pt x="6969" y="9038"/>
                  </a:cubicBezTo>
                  <a:cubicBezTo>
                    <a:pt x="7618" y="9038"/>
                    <a:pt x="8435" y="8344"/>
                    <a:pt x="7979" y="7735"/>
                  </a:cubicBezTo>
                  <a:lnTo>
                    <a:pt x="9526" y="5425"/>
                  </a:lnTo>
                  <a:cubicBezTo>
                    <a:pt x="9601" y="5443"/>
                    <a:pt x="9676" y="5452"/>
                    <a:pt x="9750" y="5452"/>
                  </a:cubicBezTo>
                  <a:cubicBezTo>
                    <a:pt x="10262" y="5452"/>
                    <a:pt x="10717" y="5038"/>
                    <a:pt x="10717" y="4496"/>
                  </a:cubicBezTo>
                  <a:cubicBezTo>
                    <a:pt x="10717" y="3965"/>
                    <a:pt x="10279" y="3557"/>
                    <a:pt x="9778" y="3557"/>
                  </a:cubicBezTo>
                  <a:cubicBezTo>
                    <a:pt x="9696" y="3557"/>
                    <a:pt x="9611" y="3568"/>
                    <a:pt x="9526" y="3591"/>
                  </a:cubicBezTo>
                  <a:lnTo>
                    <a:pt x="8002" y="1305"/>
                  </a:lnTo>
                  <a:cubicBezTo>
                    <a:pt x="8456" y="700"/>
                    <a:pt x="7629" y="1"/>
                    <a:pt x="6978" y="1"/>
                  </a:cubicBezTo>
                  <a:cubicBezTo>
                    <a:pt x="6706" y="1"/>
                    <a:pt x="6464" y="123"/>
                    <a:pt x="6359" y="424"/>
                  </a:cubicBezTo>
                  <a:lnTo>
                    <a:pt x="4359" y="424"/>
                  </a:lnTo>
                  <a:cubicBezTo>
                    <a:pt x="4247" y="123"/>
                    <a:pt x="4002" y="1"/>
                    <a:pt x="37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65" name="组合 64"/>
          <p:cNvGrpSpPr/>
          <p:nvPr userDrawn="1"/>
        </p:nvGrpSpPr>
        <p:grpSpPr>
          <a:xfrm rot="5400000">
            <a:off x="8282275" y="3162458"/>
            <a:ext cx="590246" cy="615851"/>
            <a:chOff x="5301599" y="3631882"/>
            <a:chExt cx="572324" cy="597153"/>
          </a:xfrm>
        </p:grpSpPr>
        <p:sp>
          <p:nvSpPr>
            <p:cNvPr id="66" name="Google Shape;1176;p19"/>
            <p:cNvSpPr/>
            <p:nvPr/>
          </p:nvSpPr>
          <p:spPr>
            <a:xfrm>
              <a:off x="5406891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0" y="0"/>
                  </a:moveTo>
                  <a:lnTo>
                    <a:pt x="4846" y="6341"/>
                  </a:lnTo>
                  <a:lnTo>
                    <a:pt x="6341" y="4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7" name="Google Shape;1177;p19"/>
            <p:cNvSpPr/>
            <p:nvPr/>
          </p:nvSpPr>
          <p:spPr>
            <a:xfrm>
              <a:off x="5588724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1495" y="0"/>
                  </a:moveTo>
                  <a:lnTo>
                    <a:pt x="0" y="1471"/>
                  </a:lnTo>
                  <a:lnTo>
                    <a:pt x="6341" y="6317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8" name="Google Shape;1178;p19"/>
            <p:cNvSpPr/>
            <p:nvPr/>
          </p:nvSpPr>
          <p:spPr>
            <a:xfrm>
              <a:off x="5406891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4846" y="0"/>
                  </a:moveTo>
                  <a:lnTo>
                    <a:pt x="0" y="6317"/>
                  </a:lnTo>
                  <a:lnTo>
                    <a:pt x="6341" y="1471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9" name="Google Shape;1179;p19"/>
            <p:cNvSpPr/>
            <p:nvPr/>
          </p:nvSpPr>
          <p:spPr>
            <a:xfrm>
              <a:off x="5588724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6341" y="0"/>
                  </a:moveTo>
                  <a:lnTo>
                    <a:pt x="0" y="4846"/>
                  </a:lnTo>
                  <a:lnTo>
                    <a:pt x="1495" y="6341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0" name="Google Shape;1180;p19"/>
            <p:cNvSpPr/>
            <p:nvPr/>
          </p:nvSpPr>
          <p:spPr>
            <a:xfrm>
              <a:off x="5554797" y="3631882"/>
              <a:ext cx="73809" cy="276825"/>
            </a:xfrm>
            <a:custGeom>
              <a:avLst/>
              <a:gdLst/>
              <a:ahLst/>
              <a:cxnLst/>
              <a:rect l="l" t="t" r="r" b="b"/>
              <a:pathLst>
                <a:path w="3015" h="11308" extrusionOk="0">
                  <a:moveTo>
                    <a:pt x="1496" y="0"/>
                  </a:moveTo>
                  <a:lnTo>
                    <a:pt x="1" y="11307"/>
                  </a:lnTo>
                  <a:lnTo>
                    <a:pt x="3014" y="11307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1" name="Google Shape;1181;p19"/>
            <p:cNvSpPr/>
            <p:nvPr/>
          </p:nvSpPr>
          <p:spPr>
            <a:xfrm>
              <a:off x="5554701" y="3950213"/>
              <a:ext cx="74499" cy="278822"/>
            </a:xfrm>
            <a:custGeom>
              <a:avLst/>
              <a:gdLst/>
              <a:ahLst/>
              <a:cxnLst/>
              <a:rect l="l" t="t" r="r" b="b"/>
              <a:pathLst>
                <a:path w="3015" h="11284" extrusionOk="0">
                  <a:moveTo>
                    <a:pt x="1" y="1"/>
                  </a:moveTo>
                  <a:lnTo>
                    <a:pt x="1496" y="11284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2" name="Google Shape;1182;p19"/>
            <p:cNvSpPr/>
            <p:nvPr/>
          </p:nvSpPr>
          <p:spPr>
            <a:xfrm>
              <a:off x="5313754" y="3905471"/>
              <a:ext cx="230158" cy="6136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1307" y="1"/>
                  </a:moveTo>
                  <a:lnTo>
                    <a:pt x="1" y="1519"/>
                  </a:lnTo>
                  <a:lnTo>
                    <a:pt x="11307" y="301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3" name="Google Shape;1183;p19"/>
            <p:cNvSpPr/>
            <p:nvPr/>
          </p:nvSpPr>
          <p:spPr>
            <a:xfrm>
              <a:off x="5630751" y="3901439"/>
              <a:ext cx="243172" cy="6483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" y="1"/>
                  </a:moveTo>
                  <a:lnTo>
                    <a:pt x="1" y="3014"/>
                  </a:lnTo>
                  <a:lnTo>
                    <a:pt x="11308" y="15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4" name="Google Shape;1184;p19"/>
            <p:cNvSpPr/>
            <p:nvPr/>
          </p:nvSpPr>
          <p:spPr>
            <a:xfrm>
              <a:off x="5541906" y="3880620"/>
              <a:ext cx="102434" cy="102434"/>
            </a:xfrm>
            <a:custGeom>
              <a:avLst/>
              <a:gdLst/>
              <a:ahLst/>
              <a:cxnLst/>
              <a:rect l="l" t="t" r="r" b="b"/>
              <a:pathLst>
                <a:path w="3015" h="3015" extrusionOk="0">
                  <a:moveTo>
                    <a:pt x="1496" y="1"/>
                  </a:moveTo>
                  <a:cubicBezTo>
                    <a:pt x="676" y="1"/>
                    <a:pt x="1" y="676"/>
                    <a:pt x="1" y="1519"/>
                  </a:cubicBezTo>
                  <a:cubicBezTo>
                    <a:pt x="1" y="2339"/>
                    <a:pt x="676" y="3014"/>
                    <a:pt x="1496" y="3014"/>
                  </a:cubicBezTo>
                  <a:cubicBezTo>
                    <a:pt x="2339" y="3014"/>
                    <a:pt x="3014" y="2339"/>
                    <a:pt x="3014" y="1519"/>
                  </a:cubicBezTo>
                  <a:cubicBezTo>
                    <a:pt x="3014" y="676"/>
                    <a:pt x="2339" y="1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5" name="Google Shape;1186;p19"/>
            <p:cNvSpPr/>
            <p:nvPr/>
          </p:nvSpPr>
          <p:spPr>
            <a:xfrm>
              <a:off x="5301599" y="3716793"/>
              <a:ext cx="502960" cy="502960"/>
            </a:xfrm>
            <a:custGeom>
              <a:avLst/>
              <a:gdLst/>
              <a:ahLst/>
              <a:cxnLst/>
              <a:rect l="l" t="t" r="r" b="b"/>
              <a:pathLst>
                <a:path w="14804" h="14804" fill="none" extrusionOk="0">
                  <a:moveTo>
                    <a:pt x="14803" y="6341"/>
                  </a:moveTo>
                  <a:cubicBezTo>
                    <a:pt x="14803" y="11983"/>
                    <a:pt x="7980" y="14803"/>
                    <a:pt x="3978" y="10801"/>
                  </a:cubicBezTo>
                  <a:cubicBezTo>
                    <a:pt x="1" y="6824"/>
                    <a:pt x="2821" y="1"/>
                    <a:pt x="8463" y="1"/>
                  </a:cubicBezTo>
                  <a:cubicBezTo>
                    <a:pt x="11958" y="1"/>
                    <a:pt x="14803" y="2846"/>
                    <a:pt x="14803" y="6341"/>
                  </a:cubicBezTo>
                  <a:close/>
                </a:path>
              </a:pathLst>
            </a:custGeom>
            <a:solidFill>
              <a:srgbClr val="784029"/>
            </a:solidFill>
            <a:ln w="9525" cap="flat" cmpd="sng">
              <a:solidFill>
                <a:schemeClr val="dk1"/>
              </a:solidFill>
              <a:prstDash val="solid"/>
              <a:miter lim="241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76" name="Google Shape;786;p13"/>
          <p:cNvGrpSpPr/>
          <p:nvPr userDrawn="1"/>
        </p:nvGrpSpPr>
        <p:grpSpPr>
          <a:xfrm rot="5400000" flipH="1">
            <a:off x="8355906" y="1566459"/>
            <a:ext cx="442985" cy="52166"/>
            <a:chOff x="1763406" y="3001921"/>
            <a:chExt cx="442977" cy="52165"/>
          </a:xfrm>
          <a:solidFill>
            <a:srgbClr val="51442D"/>
          </a:solidFill>
        </p:grpSpPr>
        <p:sp>
          <p:nvSpPr>
            <p:cNvPr id="77" name="Google Shape;787;p13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8" name="Google Shape;788;p13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9" name="Google Shape;789;p13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0" name="Google Shape;790;p13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userDrawn="1">
  <p:cSld name="Section header 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13726" y="175917"/>
            <a:ext cx="774631" cy="4780943"/>
            <a:chOff x="113726" y="175917"/>
            <a:chExt cx="774631" cy="4780943"/>
          </a:xfrm>
          <a:solidFill>
            <a:srgbClr val="998155"/>
          </a:solidFill>
        </p:grpSpPr>
        <p:sp>
          <p:nvSpPr>
            <p:cNvPr id="22" name="Google Shape;774;p13"/>
            <p:cNvSpPr/>
            <p:nvPr userDrawn="1"/>
          </p:nvSpPr>
          <p:spPr>
            <a:xfrm flipH="1">
              <a:off x="393915" y="1851670"/>
              <a:ext cx="155304" cy="155394"/>
            </a:xfrm>
            <a:custGeom>
              <a:avLst/>
              <a:gdLst/>
              <a:ahLst/>
              <a:cxnLst/>
              <a:rect l="l" t="t" r="r" b="b"/>
              <a:pathLst>
                <a:path w="20773" h="20785" extrusionOk="0">
                  <a:moveTo>
                    <a:pt x="9940" y="1"/>
                  </a:moveTo>
                  <a:lnTo>
                    <a:pt x="9940" y="1358"/>
                  </a:lnTo>
                  <a:cubicBezTo>
                    <a:pt x="9513" y="1383"/>
                    <a:pt x="9086" y="1433"/>
                    <a:pt x="8671" y="1521"/>
                  </a:cubicBezTo>
                  <a:lnTo>
                    <a:pt x="8345" y="202"/>
                  </a:lnTo>
                  <a:lnTo>
                    <a:pt x="7490" y="415"/>
                  </a:lnTo>
                  <a:lnTo>
                    <a:pt x="7804" y="1722"/>
                  </a:lnTo>
                  <a:cubicBezTo>
                    <a:pt x="7327" y="1873"/>
                    <a:pt x="6862" y="2049"/>
                    <a:pt x="6409" y="2275"/>
                  </a:cubicBezTo>
                  <a:lnTo>
                    <a:pt x="5756" y="1081"/>
                  </a:lnTo>
                  <a:lnTo>
                    <a:pt x="4977" y="1509"/>
                  </a:lnTo>
                  <a:lnTo>
                    <a:pt x="5630" y="2702"/>
                  </a:lnTo>
                  <a:cubicBezTo>
                    <a:pt x="5153" y="2991"/>
                    <a:pt x="4713" y="3318"/>
                    <a:pt x="4298" y="3695"/>
                  </a:cubicBezTo>
                  <a:lnTo>
                    <a:pt x="3343" y="2728"/>
                  </a:lnTo>
                  <a:lnTo>
                    <a:pt x="2715" y="3356"/>
                  </a:lnTo>
                  <a:lnTo>
                    <a:pt x="3670" y="4323"/>
                  </a:lnTo>
                  <a:cubicBezTo>
                    <a:pt x="3381" y="4638"/>
                    <a:pt x="3117" y="4977"/>
                    <a:pt x="2891" y="5329"/>
                  </a:cubicBezTo>
                  <a:lnTo>
                    <a:pt x="1722" y="4625"/>
                  </a:lnTo>
                  <a:lnTo>
                    <a:pt x="1270" y="5379"/>
                  </a:lnTo>
                  <a:lnTo>
                    <a:pt x="2426" y="6083"/>
                  </a:lnTo>
                  <a:cubicBezTo>
                    <a:pt x="2187" y="6522"/>
                    <a:pt x="1986" y="6987"/>
                    <a:pt x="1823" y="7452"/>
                  </a:cubicBezTo>
                  <a:lnTo>
                    <a:pt x="529" y="7075"/>
                  </a:lnTo>
                  <a:lnTo>
                    <a:pt x="277" y="7930"/>
                  </a:lnTo>
                  <a:lnTo>
                    <a:pt x="1584" y="8307"/>
                  </a:lnTo>
                  <a:cubicBezTo>
                    <a:pt x="1458" y="8847"/>
                    <a:pt x="1370" y="9400"/>
                    <a:pt x="1345" y="9953"/>
                  </a:cubicBezTo>
                  <a:lnTo>
                    <a:pt x="1" y="9953"/>
                  </a:lnTo>
                  <a:lnTo>
                    <a:pt x="1" y="10845"/>
                  </a:lnTo>
                  <a:lnTo>
                    <a:pt x="1345" y="10845"/>
                  </a:lnTo>
                  <a:cubicBezTo>
                    <a:pt x="1370" y="11272"/>
                    <a:pt x="1421" y="11687"/>
                    <a:pt x="1509" y="12114"/>
                  </a:cubicBezTo>
                  <a:lnTo>
                    <a:pt x="189" y="12428"/>
                  </a:lnTo>
                  <a:lnTo>
                    <a:pt x="403" y="13283"/>
                  </a:lnTo>
                  <a:lnTo>
                    <a:pt x="1710" y="12969"/>
                  </a:lnTo>
                  <a:cubicBezTo>
                    <a:pt x="1861" y="13446"/>
                    <a:pt x="2036" y="13924"/>
                    <a:pt x="2263" y="14364"/>
                  </a:cubicBezTo>
                  <a:lnTo>
                    <a:pt x="1069" y="15017"/>
                  </a:lnTo>
                  <a:lnTo>
                    <a:pt x="1496" y="15796"/>
                  </a:lnTo>
                  <a:lnTo>
                    <a:pt x="2690" y="15143"/>
                  </a:lnTo>
                  <a:cubicBezTo>
                    <a:pt x="2979" y="15620"/>
                    <a:pt x="3318" y="16060"/>
                    <a:pt x="3695" y="16475"/>
                  </a:cubicBezTo>
                  <a:lnTo>
                    <a:pt x="2728" y="17442"/>
                  </a:lnTo>
                  <a:lnTo>
                    <a:pt x="3356" y="18071"/>
                  </a:lnTo>
                  <a:lnTo>
                    <a:pt x="4311" y="17103"/>
                  </a:lnTo>
                  <a:cubicBezTo>
                    <a:pt x="4625" y="17392"/>
                    <a:pt x="4964" y="17656"/>
                    <a:pt x="5316" y="17895"/>
                  </a:cubicBezTo>
                  <a:lnTo>
                    <a:pt x="4612" y="19051"/>
                  </a:lnTo>
                  <a:lnTo>
                    <a:pt x="5366" y="19503"/>
                  </a:lnTo>
                  <a:lnTo>
                    <a:pt x="6070" y="18347"/>
                  </a:lnTo>
                  <a:cubicBezTo>
                    <a:pt x="6510" y="18586"/>
                    <a:pt x="6975" y="18787"/>
                    <a:pt x="7440" y="18950"/>
                  </a:cubicBezTo>
                  <a:lnTo>
                    <a:pt x="7063" y="20257"/>
                  </a:lnTo>
                  <a:lnTo>
                    <a:pt x="7917" y="20496"/>
                  </a:lnTo>
                  <a:lnTo>
                    <a:pt x="8294" y="19202"/>
                  </a:lnTo>
                  <a:cubicBezTo>
                    <a:pt x="8835" y="19327"/>
                    <a:pt x="9388" y="19403"/>
                    <a:pt x="9940" y="19428"/>
                  </a:cubicBezTo>
                  <a:lnTo>
                    <a:pt x="9940" y="20785"/>
                  </a:lnTo>
                  <a:lnTo>
                    <a:pt x="10833" y="20785"/>
                  </a:lnTo>
                  <a:lnTo>
                    <a:pt x="10833" y="19428"/>
                  </a:lnTo>
                  <a:cubicBezTo>
                    <a:pt x="11260" y="19415"/>
                    <a:pt x="11675" y="19352"/>
                    <a:pt x="12102" y="19277"/>
                  </a:cubicBezTo>
                  <a:lnTo>
                    <a:pt x="12416" y="20596"/>
                  </a:lnTo>
                  <a:lnTo>
                    <a:pt x="13283" y="20383"/>
                  </a:lnTo>
                  <a:lnTo>
                    <a:pt x="12969" y="19063"/>
                  </a:lnTo>
                  <a:cubicBezTo>
                    <a:pt x="13446" y="18925"/>
                    <a:pt x="13911" y="18737"/>
                    <a:pt x="14364" y="18523"/>
                  </a:cubicBezTo>
                  <a:lnTo>
                    <a:pt x="15017" y="19704"/>
                  </a:lnTo>
                  <a:lnTo>
                    <a:pt x="15796" y="19277"/>
                  </a:lnTo>
                  <a:lnTo>
                    <a:pt x="15143" y="18096"/>
                  </a:lnTo>
                  <a:cubicBezTo>
                    <a:pt x="15608" y="17807"/>
                    <a:pt x="16060" y="17467"/>
                    <a:pt x="16475" y="17103"/>
                  </a:cubicBezTo>
                  <a:lnTo>
                    <a:pt x="17430" y="18058"/>
                  </a:lnTo>
                  <a:lnTo>
                    <a:pt x="18058" y="17430"/>
                  </a:lnTo>
                  <a:lnTo>
                    <a:pt x="17103" y="16475"/>
                  </a:lnTo>
                  <a:cubicBezTo>
                    <a:pt x="17379" y="16148"/>
                    <a:pt x="17643" y="15821"/>
                    <a:pt x="17882" y="15457"/>
                  </a:cubicBezTo>
                  <a:lnTo>
                    <a:pt x="19038" y="16161"/>
                  </a:lnTo>
                  <a:lnTo>
                    <a:pt x="19503" y="15407"/>
                  </a:lnTo>
                  <a:lnTo>
                    <a:pt x="18347" y="14703"/>
                  </a:lnTo>
                  <a:cubicBezTo>
                    <a:pt x="18586" y="14263"/>
                    <a:pt x="18787" y="13811"/>
                    <a:pt x="18950" y="13333"/>
                  </a:cubicBezTo>
                  <a:lnTo>
                    <a:pt x="20245" y="13710"/>
                  </a:lnTo>
                  <a:lnTo>
                    <a:pt x="20496" y="12856"/>
                  </a:lnTo>
                  <a:lnTo>
                    <a:pt x="19189" y="12479"/>
                  </a:lnTo>
                  <a:cubicBezTo>
                    <a:pt x="19315" y="11938"/>
                    <a:pt x="19390" y="11398"/>
                    <a:pt x="19415" y="10845"/>
                  </a:cubicBezTo>
                  <a:lnTo>
                    <a:pt x="20772" y="10845"/>
                  </a:lnTo>
                  <a:lnTo>
                    <a:pt x="20772" y="9953"/>
                  </a:lnTo>
                  <a:lnTo>
                    <a:pt x="19415" y="9953"/>
                  </a:lnTo>
                  <a:cubicBezTo>
                    <a:pt x="19403" y="9526"/>
                    <a:pt x="19340" y="9099"/>
                    <a:pt x="19264" y="8684"/>
                  </a:cubicBezTo>
                  <a:lnTo>
                    <a:pt x="20584" y="8370"/>
                  </a:lnTo>
                  <a:lnTo>
                    <a:pt x="20370" y="7503"/>
                  </a:lnTo>
                  <a:lnTo>
                    <a:pt x="19051" y="7817"/>
                  </a:lnTo>
                  <a:cubicBezTo>
                    <a:pt x="18913" y="7339"/>
                    <a:pt x="18724" y="6874"/>
                    <a:pt x="18510" y="6422"/>
                  </a:cubicBezTo>
                  <a:lnTo>
                    <a:pt x="19692" y="5769"/>
                  </a:lnTo>
                  <a:lnTo>
                    <a:pt x="19264" y="4989"/>
                  </a:lnTo>
                  <a:lnTo>
                    <a:pt x="18083" y="5655"/>
                  </a:lnTo>
                  <a:cubicBezTo>
                    <a:pt x="17794" y="5178"/>
                    <a:pt x="17455" y="4738"/>
                    <a:pt x="17090" y="4323"/>
                  </a:cubicBezTo>
                  <a:lnTo>
                    <a:pt x="18045" y="3368"/>
                  </a:lnTo>
                  <a:lnTo>
                    <a:pt x="17417" y="2740"/>
                  </a:lnTo>
                  <a:lnTo>
                    <a:pt x="16462" y="3695"/>
                  </a:lnTo>
                  <a:cubicBezTo>
                    <a:pt x="16135" y="3419"/>
                    <a:pt x="15809" y="3155"/>
                    <a:pt x="15444" y="2916"/>
                  </a:cubicBezTo>
                  <a:lnTo>
                    <a:pt x="16148" y="1760"/>
                  </a:lnTo>
                  <a:lnTo>
                    <a:pt x="15394" y="1295"/>
                  </a:lnTo>
                  <a:lnTo>
                    <a:pt x="14690" y="2451"/>
                  </a:lnTo>
                  <a:cubicBezTo>
                    <a:pt x="14251" y="2212"/>
                    <a:pt x="13798" y="2011"/>
                    <a:pt x="13321" y="1848"/>
                  </a:cubicBezTo>
                  <a:lnTo>
                    <a:pt x="13698" y="554"/>
                  </a:lnTo>
                  <a:lnTo>
                    <a:pt x="12843" y="302"/>
                  </a:lnTo>
                  <a:lnTo>
                    <a:pt x="12466" y="1609"/>
                  </a:lnTo>
                  <a:cubicBezTo>
                    <a:pt x="11926" y="1471"/>
                    <a:pt x="11373" y="1396"/>
                    <a:pt x="10820" y="1370"/>
                  </a:cubicBezTo>
                  <a:lnTo>
                    <a:pt x="10820" y="1"/>
                  </a:lnTo>
                  <a:close/>
                </a:path>
              </a:pathLst>
            </a:custGeom>
            <a:grpFill/>
            <a:ln w="9525" cap="rnd" cmpd="sng">
              <a:solidFill>
                <a:srgbClr val="7883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grpSp>
          <p:nvGrpSpPr>
            <p:cNvPr id="23" name="Google Shape;775;p13"/>
            <p:cNvGrpSpPr/>
            <p:nvPr userDrawn="1"/>
          </p:nvGrpSpPr>
          <p:grpSpPr>
            <a:xfrm rot="12652035" flipH="1">
              <a:off x="113726" y="175917"/>
              <a:ext cx="774631" cy="537030"/>
              <a:chOff x="2772936" y="739880"/>
              <a:chExt cx="611044" cy="423620"/>
            </a:xfrm>
            <a:grpFill/>
          </p:grpSpPr>
          <p:sp>
            <p:nvSpPr>
              <p:cNvPr id="24" name="Google Shape;776;p13"/>
              <p:cNvSpPr/>
              <p:nvPr/>
            </p:nvSpPr>
            <p:spPr>
              <a:xfrm rot="-5400000">
                <a:off x="2827527" y="904332"/>
                <a:ext cx="141068" cy="232056"/>
              </a:xfrm>
              <a:custGeom>
                <a:avLst/>
                <a:gdLst/>
                <a:ahLst/>
                <a:cxnLst/>
                <a:rect l="l" t="t" r="r" b="b"/>
                <a:pathLst>
                  <a:path w="7459" h="12270" extrusionOk="0">
                    <a:moveTo>
                      <a:pt x="1504" y="0"/>
                    </a:moveTo>
                    <a:cubicBezTo>
                      <a:pt x="1399" y="0"/>
                      <a:pt x="1350" y="36"/>
                      <a:pt x="1377" y="107"/>
                    </a:cubicBezTo>
                    <a:cubicBezTo>
                      <a:pt x="1836" y="1446"/>
                      <a:pt x="459" y="2593"/>
                      <a:pt x="268" y="4390"/>
                    </a:cubicBezTo>
                    <a:cubicBezTo>
                      <a:pt x="1" y="7412"/>
                      <a:pt x="1836" y="9401"/>
                      <a:pt x="4169" y="10701"/>
                    </a:cubicBezTo>
                    <a:cubicBezTo>
                      <a:pt x="2984" y="9401"/>
                      <a:pt x="880" y="5920"/>
                      <a:pt x="1836" y="2975"/>
                    </a:cubicBezTo>
                    <a:lnTo>
                      <a:pt x="1836" y="2975"/>
                    </a:lnTo>
                    <a:cubicBezTo>
                      <a:pt x="1110" y="6188"/>
                      <a:pt x="5661" y="11389"/>
                      <a:pt x="7458" y="12269"/>
                    </a:cubicBezTo>
                    <a:cubicBezTo>
                      <a:pt x="5278" y="9783"/>
                      <a:pt x="5011" y="6723"/>
                      <a:pt x="4934" y="4199"/>
                    </a:cubicBezTo>
                    <a:cubicBezTo>
                      <a:pt x="4803" y="1311"/>
                      <a:pt x="2138" y="0"/>
                      <a:pt x="1504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777;p13"/>
              <p:cNvSpPr/>
              <p:nvPr/>
            </p:nvSpPr>
            <p:spPr>
              <a:xfrm rot="-5400000">
                <a:off x="2933276" y="1074705"/>
                <a:ext cx="117466" cy="60123"/>
              </a:xfrm>
              <a:custGeom>
                <a:avLst/>
                <a:gdLst/>
                <a:ahLst/>
                <a:cxnLst/>
                <a:rect l="l" t="t" r="r" b="b"/>
                <a:pathLst>
                  <a:path w="6211" h="3179" extrusionOk="0">
                    <a:moveTo>
                      <a:pt x="2879" y="1"/>
                    </a:moveTo>
                    <a:cubicBezTo>
                      <a:pt x="2430" y="1"/>
                      <a:pt x="1997" y="91"/>
                      <a:pt x="1621" y="308"/>
                    </a:cubicBezTo>
                    <a:cubicBezTo>
                      <a:pt x="589" y="920"/>
                      <a:pt x="742" y="1532"/>
                      <a:pt x="168" y="2068"/>
                    </a:cubicBezTo>
                    <a:cubicBezTo>
                      <a:pt x="1" y="2207"/>
                      <a:pt x="929" y="3178"/>
                      <a:pt x="2170" y="3178"/>
                    </a:cubicBezTo>
                    <a:cubicBezTo>
                      <a:pt x="2633" y="3178"/>
                      <a:pt x="3139" y="3043"/>
                      <a:pt x="3648" y="2680"/>
                    </a:cubicBezTo>
                    <a:cubicBezTo>
                      <a:pt x="4451" y="2144"/>
                      <a:pt x="5293" y="1647"/>
                      <a:pt x="6211" y="1303"/>
                    </a:cubicBezTo>
                    <a:cubicBezTo>
                      <a:pt x="5587" y="736"/>
                      <a:pt x="4165" y="1"/>
                      <a:pt x="2879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778;p13"/>
              <p:cNvSpPr/>
              <p:nvPr/>
            </p:nvSpPr>
            <p:spPr>
              <a:xfrm rot="-5400000">
                <a:off x="2813210" y="861079"/>
                <a:ext cx="81040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285" h="8544" extrusionOk="0">
                    <a:moveTo>
                      <a:pt x="3757" y="1"/>
                    </a:moveTo>
                    <a:cubicBezTo>
                      <a:pt x="2962" y="1"/>
                      <a:pt x="1310" y="521"/>
                      <a:pt x="536" y="3112"/>
                    </a:cubicBezTo>
                    <a:cubicBezTo>
                      <a:pt x="230" y="4068"/>
                      <a:pt x="0" y="6669"/>
                      <a:pt x="689" y="8543"/>
                    </a:cubicBezTo>
                    <a:cubicBezTo>
                      <a:pt x="651" y="4833"/>
                      <a:pt x="2601" y="3495"/>
                      <a:pt x="3557" y="3227"/>
                    </a:cubicBezTo>
                    <a:cubicBezTo>
                      <a:pt x="3907" y="3110"/>
                      <a:pt x="3368" y="2882"/>
                      <a:pt x="2939" y="2882"/>
                    </a:cubicBezTo>
                    <a:cubicBezTo>
                      <a:pt x="2806" y="2882"/>
                      <a:pt x="2683" y="2905"/>
                      <a:pt x="2601" y="2959"/>
                    </a:cubicBezTo>
                    <a:cubicBezTo>
                      <a:pt x="3710" y="1582"/>
                      <a:pt x="3060" y="817"/>
                      <a:pt x="4169" y="167"/>
                    </a:cubicBezTo>
                    <a:cubicBezTo>
                      <a:pt x="4285" y="98"/>
                      <a:pt x="4101" y="1"/>
                      <a:pt x="3757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779;p13"/>
              <p:cNvSpPr/>
              <p:nvPr/>
            </p:nvSpPr>
            <p:spPr>
              <a:xfrm rot="16200000">
                <a:off x="2918071" y="662678"/>
                <a:ext cx="388708" cy="543111"/>
              </a:xfrm>
              <a:custGeom>
                <a:avLst/>
                <a:gdLst>
                  <a:gd name="connsiteX0" fmla="*/ 13771 w 20553"/>
                  <a:gd name="connsiteY0" fmla="*/ 0 h 28717"/>
                  <a:gd name="connsiteX1" fmla="*/ 11249 w 20553"/>
                  <a:gd name="connsiteY1" fmla="*/ 859 h 28717"/>
                  <a:gd name="connsiteX2" fmla="*/ 11249 w 20553"/>
                  <a:gd name="connsiteY2" fmla="*/ 11185 h 28717"/>
                  <a:gd name="connsiteX3" fmla="*/ 5703 w 20553"/>
                  <a:gd name="connsiteY3" fmla="*/ 9012 h 28717"/>
                  <a:gd name="connsiteX4" fmla="*/ 158 w 20553"/>
                  <a:gd name="connsiteY4" fmla="*/ 13212 h 28717"/>
                  <a:gd name="connsiteX5" fmla="*/ 3715 w 20553"/>
                  <a:gd name="connsiteY5" fmla="*/ 18720 h 28717"/>
                  <a:gd name="connsiteX6" fmla="*/ 4683 w 20553"/>
                  <a:gd name="connsiteY6" fmla="*/ 18798 h 28717"/>
                  <a:gd name="connsiteX7" fmla="*/ 8075 w 20553"/>
                  <a:gd name="connsiteY7" fmla="*/ 16272 h 28717"/>
                  <a:gd name="connsiteX8" fmla="*/ 6605 w 20553"/>
                  <a:gd name="connsiteY8" fmla="*/ 14003 h 28717"/>
                  <a:gd name="connsiteX9" fmla="*/ 5742 w 20553"/>
                  <a:gd name="connsiteY9" fmla="*/ 14283 h 28717"/>
                  <a:gd name="connsiteX10" fmla="*/ 5933 w 20553"/>
                  <a:gd name="connsiteY10" fmla="*/ 17266 h 28717"/>
                  <a:gd name="connsiteX11" fmla="*/ 4646 w 20553"/>
                  <a:gd name="connsiteY11" fmla="*/ 17910 h 28717"/>
                  <a:gd name="connsiteX12" fmla="*/ 2758 w 20553"/>
                  <a:gd name="connsiteY12" fmla="*/ 12983 h 28717"/>
                  <a:gd name="connsiteX13" fmla="*/ 6813 w 20553"/>
                  <a:gd name="connsiteY13" fmla="*/ 10655 h 28717"/>
                  <a:gd name="connsiteX14" fmla="*/ 13123 w 20553"/>
                  <a:gd name="connsiteY14" fmla="*/ 13289 h 28717"/>
                  <a:gd name="connsiteX15" fmla="*/ 12435 w 20553"/>
                  <a:gd name="connsiteY15" fmla="*/ 12409 h 28717"/>
                  <a:gd name="connsiteX16" fmla="*/ 12090 w 20553"/>
                  <a:gd name="connsiteY16" fmla="*/ 10076 h 28717"/>
                  <a:gd name="connsiteX17" fmla="*/ 12970 w 20553"/>
                  <a:gd name="connsiteY17" fmla="*/ 8202 h 28717"/>
                  <a:gd name="connsiteX18" fmla="*/ 14454 w 20553"/>
                  <a:gd name="connsiteY18" fmla="*/ 7634 h 28717"/>
                  <a:gd name="connsiteX19" fmla="*/ 14844 w 20553"/>
                  <a:gd name="connsiteY19" fmla="*/ 7667 h 28717"/>
                  <a:gd name="connsiteX20" fmla="*/ 16527 w 20553"/>
                  <a:gd name="connsiteY20" fmla="*/ 8814 h 28717"/>
                  <a:gd name="connsiteX21" fmla="*/ 17330 w 20553"/>
                  <a:gd name="connsiteY21" fmla="*/ 11032 h 28717"/>
                  <a:gd name="connsiteX22" fmla="*/ 17330 w 20553"/>
                  <a:gd name="connsiteY22" fmla="*/ 13442 h 28717"/>
                  <a:gd name="connsiteX23" fmla="*/ 16336 w 20553"/>
                  <a:gd name="connsiteY23" fmla="*/ 15545 h 28717"/>
                  <a:gd name="connsiteX24" fmla="*/ 12358 w 20553"/>
                  <a:gd name="connsiteY24" fmla="*/ 18490 h 28717"/>
                  <a:gd name="connsiteX25" fmla="*/ 9949 w 20553"/>
                  <a:gd name="connsiteY25" fmla="*/ 19446 h 28717"/>
                  <a:gd name="connsiteX26" fmla="*/ 8687 w 20553"/>
                  <a:gd name="connsiteY26" fmla="*/ 19867 h 28717"/>
                  <a:gd name="connsiteX27" fmla="*/ 7424 w 20553"/>
                  <a:gd name="connsiteY27" fmla="*/ 20441 h 28717"/>
                  <a:gd name="connsiteX28" fmla="*/ 5244 w 20553"/>
                  <a:gd name="connsiteY28" fmla="*/ 22124 h 28717"/>
                  <a:gd name="connsiteX29" fmla="*/ 4059 w 20553"/>
                  <a:gd name="connsiteY29" fmla="*/ 24686 h 28717"/>
                  <a:gd name="connsiteX30" fmla="*/ 4938 w 20553"/>
                  <a:gd name="connsiteY30" fmla="*/ 27287 h 28717"/>
                  <a:gd name="connsiteX31" fmla="*/ 6996 w 20553"/>
                  <a:gd name="connsiteY31" fmla="*/ 28205 h 28717"/>
                  <a:gd name="connsiteX32" fmla="*/ 7463 w 20553"/>
                  <a:gd name="connsiteY32" fmla="*/ 28166 h 28717"/>
                  <a:gd name="connsiteX33" fmla="*/ 7424 w 20553"/>
                  <a:gd name="connsiteY33" fmla="*/ 27899 h 28717"/>
                  <a:gd name="connsiteX34" fmla="*/ 7116 w 20553"/>
                  <a:gd name="connsiteY34" fmla="*/ 27921 h 28717"/>
                  <a:gd name="connsiteX35" fmla="*/ 5244 w 20553"/>
                  <a:gd name="connsiteY35" fmla="*/ 27019 h 28717"/>
                  <a:gd name="connsiteX36" fmla="*/ 4632 w 20553"/>
                  <a:gd name="connsiteY36" fmla="*/ 24724 h 28717"/>
                  <a:gd name="connsiteX37" fmla="*/ 5780 w 20553"/>
                  <a:gd name="connsiteY37" fmla="*/ 22621 h 28717"/>
                  <a:gd name="connsiteX38" fmla="*/ 7883 w 20553"/>
                  <a:gd name="connsiteY38" fmla="*/ 21244 h 28717"/>
                  <a:gd name="connsiteX39" fmla="*/ 10293 w 20553"/>
                  <a:gd name="connsiteY39" fmla="*/ 20441 h 28717"/>
                  <a:gd name="connsiteX40" fmla="*/ 12817 w 20553"/>
                  <a:gd name="connsiteY40" fmla="*/ 19485 h 28717"/>
                  <a:gd name="connsiteX41" fmla="*/ 12837 w 20553"/>
                  <a:gd name="connsiteY41" fmla="*/ 19478 h 28717"/>
                  <a:gd name="connsiteX42" fmla="*/ 13008 w 20553"/>
                  <a:gd name="connsiteY42" fmla="*/ 20785 h 28717"/>
                  <a:gd name="connsiteX43" fmla="*/ 12783 w 20553"/>
                  <a:gd name="connsiteY43" fmla="*/ 23560 h 28717"/>
                  <a:gd name="connsiteX44" fmla="*/ 12932 w 20553"/>
                  <a:gd name="connsiteY44" fmla="*/ 23539 h 28717"/>
                  <a:gd name="connsiteX45" fmla="*/ 12932 w 20553"/>
                  <a:gd name="connsiteY45" fmla="*/ 23539 h 28717"/>
                  <a:gd name="connsiteX46" fmla="*/ 14106 w 20553"/>
                  <a:gd name="connsiteY46" fmla="*/ 25280 h 28717"/>
                  <a:gd name="connsiteX47" fmla="*/ 14653 w 20553"/>
                  <a:gd name="connsiteY47" fmla="*/ 25183 h 28717"/>
                  <a:gd name="connsiteX48" fmla="*/ 16133 w 20553"/>
                  <a:gd name="connsiteY48" fmla="*/ 24656 h 28717"/>
                  <a:gd name="connsiteX49" fmla="*/ 16450 w 20553"/>
                  <a:gd name="connsiteY49" fmla="*/ 24763 h 28717"/>
                  <a:gd name="connsiteX50" fmla="*/ 16297 w 20553"/>
                  <a:gd name="connsiteY50" fmla="*/ 26178 h 28717"/>
                  <a:gd name="connsiteX51" fmla="*/ 16326 w 20553"/>
                  <a:gd name="connsiteY51" fmla="*/ 27582 h 28717"/>
                  <a:gd name="connsiteX52" fmla="*/ 19490 w 20553"/>
                  <a:gd name="connsiteY52" fmla="*/ 28595 h 28717"/>
                  <a:gd name="connsiteX53" fmla="*/ 19006 w 20553"/>
                  <a:gd name="connsiteY53" fmla="*/ 24657 h 28717"/>
                  <a:gd name="connsiteX54" fmla="*/ 14768 w 20553"/>
                  <a:gd name="connsiteY54" fmla="*/ 23194 h 28717"/>
                  <a:gd name="connsiteX55" fmla="*/ 15647 w 20553"/>
                  <a:gd name="connsiteY55" fmla="*/ 18720 h 28717"/>
                  <a:gd name="connsiteX56" fmla="*/ 18576 w 20553"/>
                  <a:gd name="connsiteY56" fmla="*/ 21361 h 28717"/>
                  <a:gd name="connsiteX57" fmla="*/ 20505 w 20553"/>
                  <a:gd name="connsiteY57" fmla="*/ 19944 h 28717"/>
                  <a:gd name="connsiteX58" fmla="*/ 19353 w 20553"/>
                  <a:gd name="connsiteY58" fmla="*/ 18371 h 28717"/>
                  <a:gd name="connsiteX59" fmla="*/ 18019 w 20553"/>
                  <a:gd name="connsiteY59" fmla="*/ 19370 h 28717"/>
                  <a:gd name="connsiteX60" fmla="*/ 17820 w 20553"/>
                  <a:gd name="connsiteY60" fmla="*/ 19389 h 28717"/>
                  <a:gd name="connsiteX61" fmla="*/ 16718 w 20553"/>
                  <a:gd name="connsiteY61" fmla="*/ 16922 h 28717"/>
                  <a:gd name="connsiteX62" fmla="*/ 17330 w 20553"/>
                  <a:gd name="connsiteY62" fmla="*/ 16272 h 28717"/>
                  <a:gd name="connsiteX63" fmla="*/ 18592 w 20553"/>
                  <a:gd name="connsiteY63" fmla="*/ 13671 h 28717"/>
                  <a:gd name="connsiteX64" fmla="*/ 18630 w 20553"/>
                  <a:gd name="connsiteY64" fmla="*/ 10803 h 28717"/>
                  <a:gd name="connsiteX65" fmla="*/ 18286 w 20553"/>
                  <a:gd name="connsiteY65" fmla="*/ 9426 h 28717"/>
                  <a:gd name="connsiteX66" fmla="*/ 17636 w 20553"/>
                  <a:gd name="connsiteY66" fmla="*/ 8087 h 28717"/>
                  <a:gd name="connsiteX67" fmla="*/ 15112 w 20553"/>
                  <a:gd name="connsiteY67" fmla="*/ 6290 h 28717"/>
                  <a:gd name="connsiteX68" fmla="*/ 14480 w 20553"/>
                  <a:gd name="connsiteY68" fmla="*/ 6230 h 28717"/>
                  <a:gd name="connsiteX69" fmla="*/ 12817 w 20553"/>
                  <a:gd name="connsiteY69" fmla="*/ 6634 h 28717"/>
                  <a:gd name="connsiteX70" fmla="*/ 12702 w 20553"/>
                  <a:gd name="connsiteY70" fmla="*/ 3880 h 28717"/>
                  <a:gd name="connsiteX71" fmla="*/ 12188 w 20553"/>
                  <a:gd name="connsiteY71" fmla="*/ 3568 h 28717"/>
                  <a:gd name="connsiteX72" fmla="*/ 10382 w 20553"/>
                  <a:gd name="connsiteY72" fmla="*/ 4801 h 28717"/>
                  <a:gd name="connsiteX73" fmla="*/ 10216 w 20553"/>
                  <a:gd name="connsiteY73" fmla="*/ 4760 h 28717"/>
                  <a:gd name="connsiteX74" fmla="*/ 11058 w 20553"/>
                  <a:gd name="connsiteY74" fmla="*/ 1738 h 28717"/>
                  <a:gd name="connsiteX75" fmla="*/ 13039 w 20553"/>
                  <a:gd name="connsiteY75" fmla="*/ 926 h 28717"/>
                  <a:gd name="connsiteX76" fmla="*/ 14882 w 20553"/>
                  <a:gd name="connsiteY76" fmla="*/ 1930 h 28717"/>
                  <a:gd name="connsiteX77" fmla="*/ 15914 w 20553"/>
                  <a:gd name="connsiteY77" fmla="*/ 4244 h 28717"/>
                  <a:gd name="connsiteX78" fmla="*/ 16833 w 20553"/>
                  <a:gd name="connsiteY78" fmla="*/ 3918 h 28717"/>
                  <a:gd name="connsiteX79" fmla="*/ 13771 w 20553"/>
                  <a:gd name="connsiteY79" fmla="*/ 0 h 28717"/>
                  <a:gd name="connsiteX80" fmla="*/ 13771 w 20553"/>
                  <a:gd name="connsiteY80" fmla="*/ 0 h 28717"/>
                  <a:gd name="connsiteX81" fmla="*/ 13771 w 20553"/>
                  <a:gd name="connsiteY81" fmla="*/ 0 h 28717"/>
                  <a:gd name="connsiteX82" fmla="*/ 13771 w 20553"/>
                  <a:gd name="connsiteY82" fmla="*/ 0 h 28717"/>
                  <a:gd name="connsiteX83" fmla="*/ 13771 w 20553"/>
                  <a:gd name="connsiteY83" fmla="*/ 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0553" h="28717" extrusionOk="0">
                    <a:moveTo>
                      <a:pt x="13771" y="0"/>
                    </a:moveTo>
                    <a:cubicBezTo>
                      <a:pt x="12948" y="0"/>
                      <a:pt x="12075" y="248"/>
                      <a:pt x="11249" y="859"/>
                    </a:cubicBezTo>
                    <a:cubicBezTo>
                      <a:pt x="7730" y="3421"/>
                      <a:pt x="9375" y="8546"/>
                      <a:pt x="11249" y="11185"/>
                    </a:cubicBezTo>
                    <a:cubicBezTo>
                      <a:pt x="9528" y="9714"/>
                      <a:pt x="7532" y="9012"/>
                      <a:pt x="5703" y="9012"/>
                    </a:cubicBezTo>
                    <a:cubicBezTo>
                      <a:pt x="3061" y="9012"/>
                      <a:pt x="768" y="10478"/>
                      <a:pt x="158" y="13212"/>
                    </a:cubicBezTo>
                    <a:cubicBezTo>
                      <a:pt x="-531" y="15736"/>
                      <a:pt x="1114" y="18299"/>
                      <a:pt x="3715" y="18720"/>
                    </a:cubicBezTo>
                    <a:cubicBezTo>
                      <a:pt x="4059" y="18773"/>
                      <a:pt x="4381" y="18798"/>
                      <a:pt x="4683" y="18798"/>
                    </a:cubicBezTo>
                    <a:cubicBezTo>
                      <a:pt x="6761" y="18798"/>
                      <a:pt x="7841" y="17608"/>
                      <a:pt x="8075" y="16272"/>
                    </a:cubicBezTo>
                    <a:cubicBezTo>
                      <a:pt x="8313" y="15079"/>
                      <a:pt x="7576" y="14003"/>
                      <a:pt x="6605" y="14003"/>
                    </a:cubicBezTo>
                    <a:cubicBezTo>
                      <a:pt x="6330" y="14003"/>
                      <a:pt x="6037" y="14089"/>
                      <a:pt x="5742" y="14283"/>
                    </a:cubicBezTo>
                    <a:cubicBezTo>
                      <a:pt x="4594" y="15048"/>
                      <a:pt x="4709" y="16578"/>
                      <a:pt x="5933" y="17266"/>
                    </a:cubicBezTo>
                    <a:cubicBezTo>
                      <a:pt x="5602" y="17708"/>
                      <a:pt x="5136" y="17910"/>
                      <a:pt x="4646" y="17910"/>
                    </a:cubicBezTo>
                    <a:cubicBezTo>
                      <a:pt x="3097" y="17910"/>
                      <a:pt x="1306" y="15888"/>
                      <a:pt x="2758" y="12983"/>
                    </a:cubicBezTo>
                    <a:cubicBezTo>
                      <a:pt x="3597" y="11341"/>
                      <a:pt x="5108" y="10655"/>
                      <a:pt x="6813" y="10655"/>
                    </a:cubicBezTo>
                    <a:cubicBezTo>
                      <a:pt x="8921" y="10655"/>
                      <a:pt x="11326" y="11703"/>
                      <a:pt x="13123" y="13289"/>
                    </a:cubicBezTo>
                    <a:cubicBezTo>
                      <a:pt x="12894" y="12983"/>
                      <a:pt x="12664" y="12677"/>
                      <a:pt x="12435" y="12409"/>
                    </a:cubicBezTo>
                    <a:cubicBezTo>
                      <a:pt x="12129" y="11644"/>
                      <a:pt x="12014" y="10879"/>
                      <a:pt x="12090" y="10076"/>
                    </a:cubicBezTo>
                    <a:cubicBezTo>
                      <a:pt x="12129" y="9349"/>
                      <a:pt x="12473" y="8699"/>
                      <a:pt x="12970" y="8202"/>
                    </a:cubicBezTo>
                    <a:cubicBezTo>
                      <a:pt x="13373" y="7830"/>
                      <a:pt x="13901" y="7634"/>
                      <a:pt x="14454" y="7634"/>
                    </a:cubicBezTo>
                    <a:cubicBezTo>
                      <a:pt x="14583" y="7634"/>
                      <a:pt x="14714" y="7645"/>
                      <a:pt x="14844" y="7667"/>
                    </a:cubicBezTo>
                    <a:cubicBezTo>
                      <a:pt x="15533" y="7820"/>
                      <a:pt x="16145" y="8240"/>
                      <a:pt x="16527" y="8814"/>
                    </a:cubicBezTo>
                    <a:cubicBezTo>
                      <a:pt x="16948" y="9502"/>
                      <a:pt x="17215" y="10267"/>
                      <a:pt x="17330" y="11032"/>
                    </a:cubicBezTo>
                    <a:cubicBezTo>
                      <a:pt x="17483" y="11835"/>
                      <a:pt x="17483" y="12639"/>
                      <a:pt x="17330" y="13442"/>
                    </a:cubicBezTo>
                    <a:cubicBezTo>
                      <a:pt x="17177" y="14207"/>
                      <a:pt x="16833" y="14933"/>
                      <a:pt x="16336" y="15545"/>
                    </a:cubicBezTo>
                    <a:cubicBezTo>
                      <a:pt x="15265" y="16807"/>
                      <a:pt x="13888" y="17840"/>
                      <a:pt x="12358" y="18490"/>
                    </a:cubicBezTo>
                    <a:cubicBezTo>
                      <a:pt x="11555" y="18834"/>
                      <a:pt x="10752" y="19140"/>
                      <a:pt x="9949" y="19446"/>
                    </a:cubicBezTo>
                    <a:cubicBezTo>
                      <a:pt x="9528" y="19599"/>
                      <a:pt x="9146" y="19714"/>
                      <a:pt x="8687" y="19867"/>
                    </a:cubicBezTo>
                    <a:cubicBezTo>
                      <a:pt x="8266" y="20020"/>
                      <a:pt x="7845" y="20211"/>
                      <a:pt x="7424" y="20441"/>
                    </a:cubicBezTo>
                    <a:cubicBezTo>
                      <a:pt x="6621" y="20861"/>
                      <a:pt x="5856" y="21435"/>
                      <a:pt x="5244" y="22124"/>
                    </a:cubicBezTo>
                    <a:cubicBezTo>
                      <a:pt x="4594" y="22812"/>
                      <a:pt x="4174" y="23730"/>
                      <a:pt x="4059" y="24686"/>
                    </a:cubicBezTo>
                    <a:cubicBezTo>
                      <a:pt x="3982" y="25642"/>
                      <a:pt x="4288" y="26560"/>
                      <a:pt x="4938" y="27287"/>
                    </a:cubicBezTo>
                    <a:cubicBezTo>
                      <a:pt x="5448" y="27891"/>
                      <a:pt x="6222" y="28205"/>
                      <a:pt x="6996" y="28205"/>
                    </a:cubicBezTo>
                    <a:cubicBezTo>
                      <a:pt x="7152" y="28205"/>
                      <a:pt x="7392" y="28217"/>
                      <a:pt x="7463" y="28166"/>
                    </a:cubicBezTo>
                    <a:cubicBezTo>
                      <a:pt x="7534" y="28115"/>
                      <a:pt x="7482" y="27940"/>
                      <a:pt x="7424" y="27899"/>
                    </a:cubicBezTo>
                    <a:cubicBezTo>
                      <a:pt x="7322" y="27913"/>
                      <a:pt x="7219" y="27921"/>
                      <a:pt x="7116" y="27921"/>
                    </a:cubicBezTo>
                    <a:cubicBezTo>
                      <a:pt x="6411" y="27921"/>
                      <a:pt x="5711" y="27586"/>
                      <a:pt x="5244" y="27019"/>
                    </a:cubicBezTo>
                    <a:cubicBezTo>
                      <a:pt x="4709" y="26369"/>
                      <a:pt x="4480" y="25527"/>
                      <a:pt x="4632" y="24724"/>
                    </a:cubicBezTo>
                    <a:cubicBezTo>
                      <a:pt x="4785" y="23921"/>
                      <a:pt x="5206" y="23194"/>
                      <a:pt x="5780" y="22621"/>
                    </a:cubicBezTo>
                    <a:cubicBezTo>
                      <a:pt x="6392" y="22047"/>
                      <a:pt x="7080" y="21588"/>
                      <a:pt x="7883" y="21244"/>
                    </a:cubicBezTo>
                    <a:cubicBezTo>
                      <a:pt x="8648" y="20938"/>
                      <a:pt x="9490" y="20670"/>
                      <a:pt x="10293" y="20441"/>
                    </a:cubicBezTo>
                    <a:cubicBezTo>
                      <a:pt x="11173" y="20173"/>
                      <a:pt x="12014" y="19829"/>
                      <a:pt x="12817" y="19485"/>
                    </a:cubicBezTo>
                    <a:cubicBezTo>
                      <a:pt x="12826" y="19480"/>
                      <a:pt x="12833" y="19478"/>
                      <a:pt x="12837" y="19478"/>
                    </a:cubicBezTo>
                    <a:cubicBezTo>
                      <a:pt x="12901" y="19478"/>
                      <a:pt x="12397" y="20030"/>
                      <a:pt x="13008" y="20785"/>
                    </a:cubicBezTo>
                    <a:cubicBezTo>
                      <a:pt x="11523" y="21401"/>
                      <a:pt x="11925" y="23560"/>
                      <a:pt x="12783" y="23560"/>
                    </a:cubicBezTo>
                    <a:cubicBezTo>
                      <a:pt x="12832" y="23560"/>
                      <a:pt x="12881" y="23553"/>
                      <a:pt x="12932" y="23539"/>
                    </a:cubicBezTo>
                    <a:lnTo>
                      <a:pt x="12932" y="23539"/>
                    </a:lnTo>
                    <a:cubicBezTo>
                      <a:pt x="12448" y="24409"/>
                      <a:pt x="13160" y="25280"/>
                      <a:pt x="14106" y="25280"/>
                    </a:cubicBezTo>
                    <a:cubicBezTo>
                      <a:pt x="14282" y="25280"/>
                      <a:pt x="14467" y="25249"/>
                      <a:pt x="14653" y="25183"/>
                    </a:cubicBezTo>
                    <a:cubicBezTo>
                      <a:pt x="15288" y="24952"/>
                      <a:pt x="15770" y="24656"/>
                      <a:pt x="16133" y="24656"/>
                    </a:cubicBezTo>
                    <a:cubicBezTo>
                      <a:pt x="16251" y="24656"/>
                      <a:pt x="16357" y="24687"/>
                      <a:pt x="16450" y="24763"/>
                    </a:cubicBezTo>
                    <a:cubicBezTo>
                      <a:pt x="15915" y="24916"/>
                      <a:pt x="15686" y="25566"/>
                      <a:pt x="16297" y="26178"/>
                    </a:cubicBezTo>
                    <a:cubicBezTo>
                      <a:pt x="16347" y="26453"/>
                      <a:pt x="15794" y="27179"/>
                      <a:pt x="16326" y="27582"/>
                    </a:cubicBezTo>
                    <a:cubicBezTo>
                      <a:pt x="16858" y="27985"/>
                      <a:pt x="19043" y="29083"/>
                      <a:pt x="19490" y="28595"/>
                    </a:cubicBezTo>
                    <a:cubicBezTo>
                      <a:pt x="19937" y="28107"/>
                      <a:pt x="19719" y="25597"/>
                      <a:pt x="19006" y="24657"/>
                    </a:cubicBezTo>
                    <a:cubicBezTo>
                      <a:pt x="18318" y="23777"/>
                      <a:pt x="15992" y="24533"/>
                      <a:pt x="14768" y="23194"/>
                    </a:cubicBezTo>
                    <a:cubicBezTo>
                      <a:pt x="13429" y="21779"/>
                      <a:pt x="14615" y="20402"/>
                      <a:pt x="15647" y="18720"/>
                    </a:cubicBezTo>
                    <a:cubicBezTo>
                      <a:pt x="15935" y="20471"/>
                      <a:pt x="17341" y="21361"/>
                      <a:pt x="18576" y="21361"/>
                    </a:cubicBezTo>
                    <a:cubicBezTo>
                      <a:pt x="19473" y="21361"/>
                      <a:pt x="20279" y="20892"/>
                      <a:pt x="20505" y="19944"/>
                    </a:cubicBezTo>
                    <a:cubicBezTo>
                      <a:pt x="20743" y="18923"/>
                      <a:pt x="20070" y="18371"/>
                      <a:pt x="19353" y="18371"/>
                    </a:cubicBezTo>
                    <a:cubicBezTo>
                      <a:pt x="18806" y="18371"/>
                      <a:pt x="18234" y="18692"/>
                      <a:pt x="18019" y="19370"/>
                    </a:cubicBezTo>
                    <a:cubicBezTo>
                      <a:pt x="17950" y="19383"/>
                      <a:pt x="17884" y="19389"/>
                      <a:pt x="17820" y="19389"/>
                    </a:cubicBezTo>
                    <a:cubicBezTo>
                      <a:pt x="16923" y="19389"/>
                      <a:pt x="16504" y="18172"/>
                      <a:pt x="16718" y="16922"/>
                    </a:cubicBezTo>
                    <a:cubicBezTo>
                      <a:pt x="16948" y="16693"/>
                      <a:pt x="17139" y="16501"/>
                      <a:pt x="17330" y="16272"/>
                    </a:cubicBezTo>
                    <a:cubicBezTo>
                      <a:pt x="17942" y="15507"/>
                      <a:pt x="18363" y="14627"/>
                      <a:pt x="18592" y="13671"/>
                    </a:cubicBezTo>
                    <a:cubicBezTo>
                      <a:pt x="18783" y="12715"/>
                      <a:pt x="18822" y="11759"/>
                      <a:pt x="18630" y="10803"/>
                    </a:cubicBezTo>
                    <a:cubicBezTo>
                      <a:pt x="18554" y="10306"/>
                      <a:pt x="18439" y="9847"/>
                      <a:pt x="18286" y="9426"/>
                    </a:cubicBezTo>
                    <a:cubicBezTo>
                      <a:pt x="18133" y="8929"/>
                      <a:pt x="17904" y="8470"/>
                      <a:pt x="17636" y="8087"/>
                    </a:cubicBezTo>
                    <a:cubicBezTo>
                      <a:pt x="17062" y="7169"/>
                      <a:pt x="16145" y="6519"/>
                      <a:pt x="15112" y="6290"/>
                    </a:cubicBezTo>
                    <a:cubicBezTo>
                      <a:pt x="14901" y="6249"/>
                      <a:pt x="14689" y="6230"/>
                      <a:pt x="14480" y="6230"/>
                    </a:cubicBezTo>
                    <a:cubicBezTo>
                      <a:pt x="13894" y="6230"/>
                      <a:pt x="13325" y="6380"/>
                      <a:pt x="12817" y="6634"/>
                    </a:cubicBezTo>
                    <a:cubicBezTo>
                      <a:pt x="13085" y="5525"/>
                      <a:pt x="13200" y="4569"/>
                      <a:pt x="12702" y="3880"/>
                    </a:cubicBezTo>
                    <a:cubicBezTo>
                      <a:pt x="12531" y="3656"/>
                      <a:pt x="12359" y="3568"/>
                      <a:pt x="12188" y="3568"/>
                    </a:cubicBezTo>
                    <a:cubicBezTo>
                      <a:pt x="11550" y="3568"/>
                      <a:pt x="10929" y="4801"/>
                      <a:pt x="10382" y="4801"/>
                    </a:cubicBezTo>
                    <a:cubicBezTo>
                      <a:pt x="10326" y="4801"/>
                      <a:pt x="10271" y="4788"/>
                      <a:pt x="10216" y="4760"/>
                    </a:cubicBezTo>
                    <a:cubicBezTo>
                      <a:pt x="9834" y="4569"/>
                      <a:pt x="9681" y="3154"/>
                      <a:pt x="11058" y="1738"/>
                    </a:cubicBezTo>
                    <a:cubicBezTo>
                      <a:pt x="11591" y="1188"/>
                      <a:pt x="12338" y="926"/>
                      <a:pt x="13039" y="926"/>
                    </a:cubicBezTo>
                    <a:cubicBezTo>
                      <a:pt x="13848" y="926"/>
                      <a:pt x="14596" y="1274"/>
                      <a:pt x="14882" y="1930"/>
                    </a:cubicBezTo>
                    <a:cubicBezTo>
                      <a:pt x="14154" y="2810"/>
                      <a:pt x="14823" y="4244"/>
                      <a:pt x="15914" y="4244"/>
                    </a:cubicBezTo>
                    <a:cubicBezTo>
                      <a:pt x="16197" y="4244"/>
                      <a:pt x="16509" y="4147"/>
                      <a:pt x="16833" y="3918"/>
                    </a:cubicBezTo>
                    <a:cubicBezTo>
                      <a:pt x="18589" y="2631"/>
                      <a:pt x="16449" y="0"/>
                      <a:pt x="13771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780;p13"/>
            <p:cNvGrpSpPr/>
            <p:nvPr userDrawn="1"/>
          </p:nvGrpSpPr>
          <p:grpSpPr>
            <a:xfrm flipH="1">
              <a:off x="249828" y="2296524"/>
              <a:ext cx="498075" cy="495926"/>
              <a:chOff x="5213532" y="1691616"/>
              <a:chExt cx="166392" cy="165674"/>
            </a:xfrm>
            <a:grpFill/>
          </p:grpSpPr>
          <p:sp>
            <p:nvSpPr>
              <p:cNvPr id="29" name="Google Shape;781;p13"/>
              <p:cNvSpPr/>
              <p:nvPr/>
            </p:nvSpPr>
            <p:spPr>
              <a:xfrm>
                <a:off x="5213532" y="179143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3481" y="1"/>
                    </a:moveTo>
                    <a:lnTo>
                      <a:pt x="3481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2" y="2984"/>
                      <a:pt x="2372" y="2372"/>
                    </a:cubicBezTo>
                    <a:cubicBezTo>
                      <a:pt x="2984" y="1722"/>
                      <a:pt x="3366" y="881"/>
                      <a:pt x="348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82;p13"/>
              <p:cNvSpPr/>
              <p:nvPr/>
            </p:nvSpPr>
            <p:spPr>
              <a:xfrm>
                <a:off x="5313352" y="1691616"/>
                <a:ext cx="66572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482" extrusionOk="0">
                    <a:moveTo>
                      <a:pt x="3519" y="1"/>
                    </a:moveTo>
                    <a:lnTo>
                      <a:pt x="3519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1" y="2984"/>
                      <a:pt x="2372" y="2372"/>
                    </a:cubicBezTo>
                    <a:cubicBezTo>
                      <a:pt x="2984" y="1722"/>
                      <a:pt x="3366" y="881"/>
                      <a:pt x="3519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83;p13"/>
              <p:cNvSpPr/>
              <p:nvPr/>
            </p:nvSpPr>
            <p:spPr>
              <a:xfrm>
                <a:off x="5213532" y="169161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0" y="1"/>
                    </a:moveTo>
                    <a:cubicBezTo>
                      <a:pt x="115" y="881"/>
                      <a:pt x="498" y="1722"/>
                      <a:pt x="1110" y="2372"/>
                    </a:cubicBezTo>
                    <a:cubicBezTo>
                      <a:pt x="1760" y="2984"/>
                      <a:pt x="2601" y="3367"/>
                      <a:pt x="3481" y="3481"/>
                    </a:cubicBezTo>
                    <a:cubicBezTo>
                      <a:pt x="3366" y="2602"/>
                      <a:pt x="2984" y="1760"/>
                      <a:pt x="2372" y="1110"/>
                    </a:cubicBezTo>
                    <a:cubicBezTo>
                      <a:pt x="1722" y="498"/>
                      <a:pt x="880" y="116"/>
                      <a:pt x="0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84;p13"/>
              <p:cNvSpPr/>
              <p:nvPr/>
            </p:nvSpPr>
            <p:spPr>
              <a:xfrm>
                <a:off x="5312634" y="1791436"/>
                <a:ext cx="66553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482" extrusionOk="0">
                    <a:moveTo>
                      <a:pt x="0" y="1"/>
                    </a:moveTo>
                    <a:cubicBezTo>
                      <a:pt x="115" y="881"/>
                      <a:pt x="536" y="1722"/>
                      <a:pt x="1148" y="2372"/>
                    </a:cubicBezTo>
                    <a:cubicBezTo>
                      <a:pt x="1798" y="2984"/>
                      <a:pt x="2639" y="3367"/>
                      <a:pt x="3519" y="3481"/>
                    </a:cubicBezTo>
                    <a:cubicBezTo>
                      <a:pt x="3404" y="2602"/>
                      <a:pt x="3022" y="1760"/>
                      <a:pt x="2410" y="1110"/>
                    </a:cubicBezTo>
                    <a:cubicBezTo>
                      <a:pt x="1759" y="498"/>
                      <a:pt x="918" y="116"/>
                      <a:pt x="0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85;p13"/>
              <p:cNvSpPr/>
              <p:nvPr/>
            </p:nvSpPr>
            <p:spPr>
              <a:xfrm>
                <a:off x="5285873" y="1763957"/>
                <a:ext cx="20255" cy="2027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072" extrusionOk="0">
                    <a:moveTo>
                      <a:pt x="535" y="0"/>
                    </a:moveTo>
                    <a:cubicBezTo>
                      <a:pt x="268" y="0"/>
                      <a:pt x="0" y="268"/>
                      <a:pt x="0" y="536"/>
                    </a:cubicBezTo>
                    <a:cubicBezTo>
                      <a:pt x="0" y="842"/>
                      <a:pt x="268" y="1071"/>
                      <a:pt x="535" y="1071"/>
                    </a:cubicBezTo>
                    <a:cubicBezTo>
                      <a:pt x="841" y="1071"/>
                      <a:pt x="1071" y="842"/>
                      <a:pt x="1071" y="536"/>
                    </a:cubicBezTo>
                    <a:cubicBezTo>
                      <a:pt x="1071" y="268"/>
                      <a:pt x="841" y="0"/>
                      <a:pt x="535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786;p13"/>
            <p:cNvGrpSpPr/>
            <p:nvPr userDrawn="1"/>
          </p:nvGrpSpPr>
          <p:grpSpPr>
            <a:xfrm rot="5400000" flipH="1">
              <a:off x="239573" y="1245344"/>
              <a:ext cx="442977" cy="52165"/>
              <a:chOff x="1763406" y="3001921"/>
              <a:chExt cx="442977" cy="52165"/>
            </a:xfrm>
            <a:grpFill/>
          </p:grpSpPr>
          <p:sp>
            <p:nvSpPr>
              <p:cNvPr id="35" name="Google Shape;787;p13"/>
              <p:cNvSpPr/>
              <p:nvPr/>
            </p:nvSpPr>
            <p:spPr>
              <a:xfrm>
                <a:off x="2033823" y="3017371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7" y="1"/>
                    </a:moveTo>
                    <a:cubicBezTo>
                      <a:pt x="553" y="1"/>
                      <a:pt x="428" y="46"/>
                      <a:pt x="327" y="147"/>
                    </a:cubicBezTo>
                    <a:cubicBezTo>
                      <a:pt x="0" y="473"/>
                      <a:pt x="239" y="1014"/>
                      <a:pt x="691" y="1014"/>
                    </a:cubicBezTo>
                    <a:cubicBezTo>
                      <a:pt x="968" y="1014"/>
                      <a:pt x="1194" y="787"/>
                      <a:pt x="1194" y="511"/>
                    </a:cubicBezTo>
                    <a:cubicBezTo>
                      <a:pt x="1194" y="204"/>
                      <a:pt x="939" y="1"/>
                      <a:pt x="677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88;p13"/>
              <p:cNvSpPr/>
              <p:nvPr/>
            </p:nvSpPr>
            <p:spPr>
              <a:xfrm>
                <a:off x="2145559" y="3001921"/>
                <a:ext cx="60824" cy="5216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458" extrusionOk="0">
                    <a:moveTo>
                      <a:pt x="1633" y="0"/>
                    </a:moveTo>
                    <a:cubicBezTo>
                      <a:pt x="1333" y="0"/>
                      <a:pt x="1027" y="111"/>
                      <a:pt x="779" y="359"/>
                    </a:cubicBezTo>
                    <a:cubicBezTo>
                      <a:pt x="0" y="1138"/>
                      <a:pt x="553" y="2458"/>
                      <a:pt x="1647" y="2458"/>
                    </a:cubicBezTo>
                    <a:cubicBezTo>
                      <a:pt x="2313" y="2458"/>
                      <a:pt x="2865" y="1905"/>
                      <a:pt x="2865" y="1226"/>
                    </a:cubicBezTo>
                    <a:cubicBezTo>
                      <a:pt x="2865" y="487"/>
                      <a:pt x="2262" y="0"/>
                      <a:pt x="1633" y="0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89;p13"/>
              <p:cNvSpPr/>
              <p:nvPr/>
            </p:nvSpPr>
            <p:spPr>
              <a:xfrm>
                <a:off x="1901819" y="3017371"/>
                <a:ext cx="25340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1014" extrusionOk="0">
                    <a:moveTo>
                      <a:pt x="676" y="1"/>
                    </a:moveTo>
                    <a:cubicBezTo>
                      <a:pt x="553" y="1"/>
                      <a:pt x="428" y="46"/>
                      <a:pt x="327" y="147"/>
                    </a:cubicBezTo>
                    <a:cubicBezTo>
                      <a:pt x="0" y="461"/>
                      <a:pt x="226" y="1014"/>
                      <a:pt x="679" y="1014"/>
                    </a:cubicBezTo>
                    <a:cubicBezTo>
                      <a:pt x="955" y="1014"/>
                      <a:pt x="1194" y="787"/>
                      <a:pt x="1194" y="511"/>
                    </a:cubicBezTo>
                    <a:cubicBezTo>
                      <a:pt x="1194" y="204"/>
                      <a:pt x="939" y="1"/>
                      <a:pt x="676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90;p13"/>
              <p:cNvSpPr/>
              <p:nvPr/>
            </p:nvSpPr>
            <p:spPr>
              <a:xfrm>
                <a:off x="1763406" y="3017371"/>
                <a:ext cx="25085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1014" extrusionOk="0">
                    <a:moveTo>
                      <a:pt x="670" y="1"/>
                    </a:moveTo>
                    <a:cubicBezTo>
                      <a:pt x="546" y="1"/>
                      <a:pt x="419" y="46"/>
                      <a:pt x="315" y="147"/>
                    </a:cubicBezTo>
                    <a:cubicBezTo>
                      <a:pt x="0" y="461"/>
                      <a:pt x="227" y="1014"/>
                      <a:pt x="679" y="1014"/>
                    </a:cubicBezTo>
                    <a:cubicBezTo>
                      <a:pt x="955" y="1014"/>
                      <a:pt x="1182" y="787"/>
                      <a:pt x="1182" y="511"/>
                    </a:cubicBezTo>
                    <a:cubicBezTo>
                      <a:pt x="1182" y="204"/>
                      <a:pt x="932" y="1"/>
                      <a:pt x="670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803;p13"/>
            <p:cNvGrpSpPr/>
            <p:nvPr userDrawn="1"/>
          </p:nvGrpSpPr>
          <p:grpSpPr>
            <a:xfrm rot="5400000">
              <a:off x="250206" y="3775268"/>
              <a:ext cx="442977" cy="52165"/>
              <a:chOff x="1763406" y="3001921"/>
              <a:chExt cx="442977" cy="52165"/>
            </a:xfrm>
            <a:grpFill/>
          </p:grpSpPr>
          <p:sp>
            <p:nvSpPr>
              <p:cNvPr id="52" name="Google Shape;804;p13"/>
              <p:cNvSpPr/>
              <p:nvPr/>
            </p:nvSpPr>
            <p:spPr>
              <a:xfrm>
                <a:off x="2033823" y="3017371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7" y="1"/>
                    </a:moveTo>
                    <a:cubicBezTo>
                      <a:pt x="553" y="1"/>
                      <a:pt x="428" y="46"/>
                      <a:pt x="327" y="147"/>
                    </a:cubicBezTo>
                    <a:cubicBezTo>
                      <a:pt x="0" y="473"/>
                      <a:pt x="239" y="1014"/>
                      <a:pt x="691" y="1014"/>
                    </a:cubicBezTo>
                    <a:cubicBezTo>
                      <a:pt x="968" y="1014"/>
                      <a:pt x="1194" y="787"/>
                      <a:pt x="1194" y="511"/>
                    </a:cubicBezTo>
                    <a:cubicBezTo>
                      <a:pt x="1194" y="204"/>
                      <a:pt x="939" y="1"/>
                      <a:pt x="677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05;p13"/>
              <p:cNvSpPr/>
              <p:nvPr/>
            </p:nvSpPr>
            <p:spPr>
              <a:xfrm>
                <a:off x="2145559" y="3001921"/>
                <a:ext cx="60824" cy="5216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458" extrusionOk="0">
                    <a:moveTo>
                      <a:pt x="1633" y="0"/>
                    </a:moveTo>
                    <a:cubicBezTo>
                      <a:pt x="1333" y="0"/>
                      <a:pt x="1027" y="111"/>
                      <a:pt x="779" y="359"/>
                    </a:cubicBezTo>
                    <a:cubicBezTo>
                      <a:pt x="0" y="1138"/>
                      <a:pt x="553" y="2458"/>
                      <a:pt x="1647" y="2458"/>
                    </a:cubicBezTo>
                    <a:cubicBezTo>
                      <a:pt x="2313" y="2458"/>
                      <a:pt x="2865" y="1905"/>
                      <a:pt x="2865" y="1226"/>
                    </a:cubicBezTo>
                    <a:cubicBezTo>
                      <a:pt x="2865" y="487"/>
                      <a:pt x="2262" y="0"/>
                      <a:pt x="1633" y="0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06;p13"/>
              <p:cNvSpPr/>
              <p:nvPr/>
            </p:nvSpPr>
            <p:spPr>
              <a:xfrm>
                <a:off x="1901819" y="3017371"/>
                <a:ext cx="25340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1014" extrusionOk="0">
                    <a:moveTo>
                      <a:pt x="676" y="1"/>
                    </a:moveTo>
                    <a:cubicBezTo>
                      <a:pt x="553" y="1"/>
                      <a:pt x="428" y="46"/>
                      <a:pt x="327" y="147"/>
                    </a:cubicBezTo>
                    <a:cubicBezTo>
                      <a:pt x="0" y="461"/>
                      <a:pt x="226" y="1014"/>
                      <a:pt x="679" y="1014"/>
                    </a:cubicBezTo>
                    <a:cubicBezTo>
                      <a:pt x="955" y="1014"/>
                      <a:pt x="1194" y="787"/>
                      <a:pt x="1194" y="511"/>
                    </a:cubicBezTo>
                    <a:cubicBezTo>
                      <a:pt x="1194" y="204"/>
                      <a:pt x="939" y="1"/>
                      <a:pt x="676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07;p13"/>
              <p:cNvSpPr/>
              <p:nvPr/>
            </p:nvSpPr>
            <p:spPr>
              <a:xfrm>
                <a:off x="1763406" y="3017371"/>
                <a:ext cx="25085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1014" extrusionOk="0">
                    <a:moveTo>
                      <a:pt x="670" y="1"/>
                    </a:moveTo>
                    <a:cubicBezTo>
                      <a:pt x="546" y="1"/>
                      <a:pt x="419" y="46"/>
                      <a:pt x="315" y="147"/>
                    </a:cubicBezTo>
                    <a:cubicBezTo>
                      <a:pt x="0" y="461"/>
                      <a:pt x="227" y="1014"/>
                      <a:pt x="679" y="1014"/>
                    </a:cubicBezTo>
                    <a:cubicBezTo>
                      <a:pt x="955" y="1014"/>
                      <a:pt x="1182" y="787"/>
                      <a:pt x="1182" y="511"/>
                    </a:cubicBezTo>
                    <a:cubicBezTo>
                      <a:pt x="1182" y="204"/>
                      <a:pt x="932" y="1"/>
                      <a:pt x="670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56" name="Google Shape;775;p13"/>
            <p:cNvGrpSpPr/>
            <p:nvPr userDrawn="1"/>
          </p:nvGrpSpPr>
          <p:grpSpPr>
            <a:xfrm rot="8947965" flipH="1" flipV="1">
              <a:off x="113726" y="4419830"/>
              <a:ext cx="774631" cy="537030"/>
              <a:chOff x="2772936" y="739880"/>
              <a:chExt cx="611044" cy="423620"/>
            </a:xfrm>
            <a:grpFill/>
          </p:grpSpPr>
          <p:sp>
            <p:nvSpPr>
              <p:cNvPr id="57" name="Google Shape;776;p13"/>
              <p:cNvSpPr/>
              <p:nvPr/>
            </p:nvSpPr>
            <p:spPr>
              <a:xfrm rot="-5400000">
                <a:off x="2827527" y="904332"/>
                <a:ext cx="141068" cy="232056"/>
              </a:xfrm>
              <a:custGeom>
                <a:avLst/>
                <a:gdLst/>
                <a:ahLst/>
                <a:cxnLst/>
                <a:rect l="l" t="t" r="r" b="b"/>
                <a:pathLst>
                  <a:path w="7459" h="12270" extrusionOk="0">
                    <a:moveTo>
                      <a:pt x="1504" y="0"/>
                    </a:moveTo>
                    <a:cubicBezTo>
                      <a:pt x="1399" y="0"/>
                      <a:pt x="1350" y="36"/>
                      <a:pt x="1377" y="107"/>
                    </a:cubicBezTo>
                    <a:cubicBezTo>
                      <a:pt x="1836" y="1446"/>
                      <a:pt x="459" y="2593"/>
                      <a:pt x="268" y="4390"/>
                    </a:cubicBezTo>
                    <a:cubicBezTo>
                      <a:pt x="1" y="7412"/>
                      <a:pt x="1836" y="9401"/>
                      <a:pt x="4169" y="10701"/>
                    </a:cubicBezTo>
                    <a:cubicBezTo>
                      <a:pt x="2984" y="9401"/>
                      <a:pt x="880" y="5920"/>
                      <a:pt x="1836" y="2975"/>
                    </a:cubicBezTo>
                    <a:lnTo>
                      <a:pt x="1836" y="2975"/>
                    </a:lnTo>
                    <a:cubicBezTo>
                      <a:pt x="1110" y="6188"/>
                      <a:pt x="5661" y="11389"/>
                      <a:pt x="7458" y="12269"/>
                    </a:cubicBezTo>
                    <a:cubicBezTo>
                      <a:pt x="5278" y="9783"/>
                      <a:pt x="5011" y="6723"/>
                      <a:pt x="4934" y="4199"/>
                    </a:cubicBezTo>
                    <a:cubicBezTo>
                      <a:pt x="4803" y="1311"/>
                      <a:pt x="2138" y="0"/>
                      <a:pt x="1504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77;p13"/>
              <p:cNvSpPr/>
              <p:nvPr/>
            </p:nvSpPr>
            <p:spPr>
              <a:xfrm rot="-5400000">
                <a:off x="2933276" y="1074705"/>
                <a:ext cx="117466" cy="60123"/>
              </a:xfrm>
              <a:custGeom>
                <a:avLst/>
                <a:gdLst/>
                <a:ahLst/>
                <a:cxnLst/>
                <a:rect l="l" t="t" r="r" b="b"/>
                <a:pathLst>
                  <a:path w="6211" h="3179" extrusionOk="0">
                    <a:moveTo>
                      <a:pt x="2879" y="1"/>
                    </a:moveTo>
                    <a:cubicBezTo>
                      <a:pt x="2430" y="1"/>
                      <a:pt x="1997" y="91"/>
                      <a:pt x="1621" y="308"/>
                    </a:cubicBezTo>
                    <a:cubicBezTo>
                      <a:pt x="589" y="920"/>
                      <a:pt x="742" y="1532"/>
                      <a:pt x="168" y="2068"/>
                    </a:cubicBezTo>
                    <a:cubicBezTo>
                      <a:pt x="1" y="2207"/>
                      <a:pt x="929" y="3178"/>
                      <a:pt x="2170" y="3178"/>
                    </a:cubicBezTo>
                    <a:cubicBezTo>
                      <a:pt x="2633" y="3178"/>
                      <a:pt x="3139" y="3043"/>
                      <a:pt x="3648" y="2680"/>
                    </a:cubicBezTo>
                    <a:cubicBezTo>
                      <a:pt x="4451" y="2144"/>
                      <a:pt x="5293" y="1647"/>
                      <a:pt x="6211" y="1303"/>
                    </a:cubicBezTo>
                    <a:cubicBezTo>
                      <a:pt x="5587" y="736"/>
                      <a:pt x="4165" y="1"/>
                      <a:pt x="2879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78;p13"/>
              <p:cNvSpPr/>
              <p:nvPr/>
            </p:nvSpPr>
            <p:spPr>
              <a:xfrm rot="-5400000">
                <a:off x="2813210" y="861079"/>
                <a:ext cx="81040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285" h="8544" extrusionOk="0">
                    <a:moveTo>
                      <a:pt x="3757" y="1"/>
                    </a:moveTo>
                    <a:cubicBezTo>
                      <a:pt x="2962" y="1"/>
                      <a:pt x="1310" y="521"/>
                      <a:pt x="536" y="3112"/>
                    </a:cubicBezTo>
                    <a:cubicBezTo>
                      <a:pt x="230" y="4068"/>
                      <a:pt x="0" y="6669"/>
                      <a:pt x="689" y="8543"/>
                    </a:cubicBezTo>
                    <a:cubicBezTo>
                      <a:pt x="651" y="4833"/>
                      <a:pt x="2601" y="3495"/>
                      <a:pt x="3557" y="3227"/>
                    </a:cubicBezTo>
                    <a:cubicBezTo>
                      <a:pt x="3907" y="3110"/>
                      <a:pt x="3368" y="2882"/>
                      <a:pt x="2939" y="2882"/>
                    </a:cubicBezTo>
                    <a:cubicBezTo>
                      <a:pt x="2806" y="2882"/>
                      <a:pt x="2683" y="2905"/>
                      <a:pt x="2601" y="2959"/>
                    </a:cubicBezTo>
                    <a:cubicBezTo>
                      <a:pt x="3710" y="1582"/>
                      <a:pt x="3060" y="817"/>
                      <a:pt x="4169" y="167"/>
                    </a:cubicBezTo>
                    <a:cubicBezTo>
                      <a:pt x="4285" y="98"/>
                      <a:pt x="4101" y="1"/>
                      <a:pt x="3757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79;p13"/>
              <p:cNvSpPr/>
              <p:nvPr/>
            </p:nvSpPr>
            <p:spPr>
              <a:xfrm rot="16200000">
                <a:off x="2918071" y="662678"/>
                <a:ext cx="388708" cy="543111"/>
              </a:xfrm>
              <a:custGeom>
                <a:avLst/>
                <a:gdLst>
                  <a:gd name="connsiteX0" fmla="*/ 13771 w 20553"/>
                  <a:gd name="connsiteY0" fmla="*/ 0 h 28717"/>
                  <a:gd name="connsiteX1" fmla="*/ 11249 w 20553"/>
                  <a:gd name="connsiteY1" fmla="*/ 859 h 28717"/>
                  <a:gd name="connsiteX2" fmla="*/ 11249 w 20553"/>
                  <a:gd name="connsiteY2" fmla="*/ 11185 h 28717"/>
                  <a:gd name="connsiteX3" fmla="*/ 5703 w 20553"/>
                  <a:gd name="connsiteY3" fmla="*/ 9012 h 28717"/>
                  <a:gd name="connsiteX4" fmla="*/ 158 w 20553"/>
                  <a:gd name="connsiteY4" fmla="*/ 13212 h 28717"/>
                  <a:gd name="connsiteX5" fmla="*/ 3715 w 20553"/>
                  <a:gd name="connsiteY5" fmla="*/ 18720 h 28717"/>
                  <a:gd name="connsiteX6" fmla="*/ 4683 w 20553"/>
                  <a:gd name="connsiteY6" fmla="*/ 18798 h 28717"/>
                  <a:gd name="connsiteX7" fmla="*/ 8075 w 20553"/>
                  <a:gd name="connsiteY7" fmla="*/ 16272 h 28717"/>
                  <a:gd name="connsiteX8" fmla="*/ 6605 w 20553"/>
                  <a:gd name="connsiteY8" fmla="*/ 14003 h 28717"/>
                  <a:gd name="connsiteX9" fmla="*/ 5742 w 20553"/>
                  <a:gd name="connsiteY9" fmla="*/ 14283 h 28717"/>
                  <a:gd name="connsiteX10" fmla="*/ 5933 w 20553"/>
                  <a:gd name="connsiteY10" fmla="*/ 17266 h 28717"/>
                  <a:gd name="connsiteX11" fmla="*/ 4646 w 20553"/>
                  <a:gd name="connsiteY11" fmla="*/ 17910 h 28717"/>
                  <a:gd name="connsiteX12" fmla="*/ 2758 w 20553"/>
                  <a:gd name="connsiteY12" fmla="*/ 12983 h 28717"/>
                  <a:gd name="connsiteX13" fmla="*/ 6813 w 20553"/>
                  <a:gd name="connsiteY13" fmla="*/ 10655 h 28717"/>
                  <a:gd name="connsiteX14" fmla="*/ 13123 w 20553"/>
                  <a:gd name="connsiteY14" fmla="*/ 13289 h 28717"/>
                  <a:gd name="connsiteX15" fmla="*/ 12435 w 20553"/>
                  <a:gd name="connsiteY15" fmla="*/ 12409 h 28717"/>
                  <a:gd name="connsiteX16" fmla="*/ 12090 w 20553"/>
                  <a:gd name="connsiteY16" fmla="*/ 10076 h 28717"/>
                  <a:gd name="connsiteX17" fmla="*/ 12970 w 20553"/>
                  <a:gd name="connsiteY17" fmla="*/ 8202 h 28717"/>
                  <a:gd name="connsiteX18" fmla="*/ 14454 w 20553"/>
                  <a:gd name="connsiteY18" fmla="*/ 7634 h 28717"/>
                  <a:gd name="connsiteX19" fmla="*/ 14844 w 20553"/>
                  <a:gd name="connsiteY19" fmla="*/ 7667 h 28717"/>
                  <a:gd name="connsiteX20" fmla="*/ 16527 w 20553"/>
                  <a:gd name="connsiteY20" fmla="*/ 8814 h 28717"/>
                  <a:gd name="connsiteX21" fmla="*/ 17330 w 20553"/>
                  <a:gd name="connsiteY21" fmla="*/ 11032 h 28717"/>
                  <a:gd name="connsiteX22" fmla="*/ 17330 w 20553"/>
                  <a:gd name="connsiteY22" fmla="*/ 13442 h 28717"/>
                  <a:gd name="connsiteX23" fmla="*/ 16336 w 20553"/>
                  <a:gd name="connsiteY23" fmla="*/ 15545 h 28717"/>
                  <a:gd name="connsiteX24" fmla="*/ 12358 w 20553"/>
                  <a:gd name="connsiteY24" fmla="*/ 18490 h 28717"/>
                  <a:gd name="connsiteX25" fmla="*/ 9949 w 20553"/>
                  <a:gd name="connsiteY25" fmla="*/ 19446 h 28717"/>
                  <a:gd name="connsiteX26" fmla="*/ 8687 w 20553"/>
                  <a:gd name="connsiteY26" fmla="*/ 19867 h 28717"/>
                  <a:gd name="connsiteX27" fmla="*/ 7424 w 20553"/>
                  <a:gd name="connsiteY27" fmla="*/ 20441 h 28717"/>
                  <a:gd name="connsiteX28" fmla="*/ 5244 w 20553"/>
                  <a:gd name="connsiteY28" fmla="*/ 22124 h 28717"/>
                  <a:gd name="connsiteX29" fmla="*/ 4059 w 20553"/>
                  <a:gd name="connsiteY29" fmla="*/ 24686 h 28717"/>
                  <a:gd name="connsiteX30" fmla="*/ 4938 w 20553"/>
                  <a:gd name="connsiteY30" fmla="*/ 27287 h 28717"/>
                  <a:gd name="connsiteX31" fmla="*/ 6996 w 20553"/>
                  <a:gd name="connsiteY31" fmla="*/ 28205 h 28717"/>
                  <a:gd name="connsiteX32" fmla="*/ 7463 w 20553"/>
                  <a:gd name="connsiteY32" fmla="*/ 28166 h 28717"/>
                  <a:gd name="connsiteX33" fmla="*/ 7424 w 20553"/>
                  <a:gd name="connsiteY33" fmla="*/ 27899 h 28717"/>
                  <a:gd name="connsiteX34" fmla="*/ 7116 w 20553"/>
                  <a:gd name="connsiteY34" fmla="*/ 27921 h 28717"/>
                  <a:gd name="connsiteX35" fmla="*/ 5244 w 20553"/>
                  <a:gd name="connsiteY35" fmla="*/ 27019 h 28717"/>
                  <a:gd name="connsiteX36" fmla="*/ 4632 w 20553"/>
                  <a:gd name="connsiteY36" fmla="*/ 24724 h 28717"/>
                  <a:gd name="connsiteX37" fmla="*/ 5780 w 20553"/>
                  <a:gd name="connsiteY37" fmla="*/ 22621 h 28717"/>
                  <a:gd name="connsiteX38" fmla="*/ 7883 w 20553"/>
                  <a:gd name="connsiteY38" fmla="*/ 21244 h 28717"/>
                  <a:gd name="connsiteX39" fmla="*/ 10293 w 20553"/>
                  <a:gd name="connsiteY39" fmla="*/ 20441 h 28717"/>
                  <a:gd name="connsiteX40" fmla="*/ 12817 w 20553"/>
                  <a:gd name="connsiteY40" fmla="*/ 19485 h 28717"/>
                  <a:gd name="connsiteX41" fmla="*/ 12837 w 20553"/>
                  <a:gd name="connsiteY41" fmla="*/ 19478 h 28717"/>
                  <a:gd name="connsiteX42" fmla="*/ 13008 w 20553"/>
                  <a:gd name="connsiteY42" fmla="*/ 20785 h 28717"/>
                  <a:gd name="connsiteX43" fmla="*/ 12783 w 20553"/>
                  <a:gd name="connsiteY43" fmla="*/ 23560 h 28717"/>
                  <a:gd name="connsiteX44" fmla="*/ 12932 w 20553"/>
                  <a:gd name="connsiteY44" fmla="*/ 23539 h 28717"/>
                  <a:gd name="connsiteX45" fmla="*/ 12932 w 20553"/>
                  <a:gd name="connsiteY45" fmla="*/ 23539 h 28717"/>
                  <a:gd name="connsiteX46" fmla="*/ 14106 w 20553"/>
                  <a:gd name="connsiteY46" fmla="*/ 25280 h 28717"/>
                  <a:gd name="connsiteX47" fmla="*/ 14653 w 20553"/>
                  <a:gd name="connsiteY47" fmla="*/ 25183 h 28717"/>
                  <a:gd name="connsiteX48" fmla="*/ 16133 w 20553"/>
                  <a:gd name="connsiteY48" fmla="*/ 24656 h 28717"/>
                  <a:gd name="connsiteX49" fmla="*/ 16450 w 20553"/>
                  <a:gd name="connsiteY49" fmla="*/ 24763 h 28717"/>
                  <a:gd name="connsiteX50" fmla="*/ 16297 w 20553"/>
                  <a:gd name="connsiteY50" fmla="*/ 26178 h 28717"/>
                  <a:gd name="connsiteX51" fmla="*/ 16326 w 20553"/>
                  <a:gd name="connsiteY51" fmla="*/ 27582 h 28717"/>
                  <a:gd name="connsiteX52" fmla="*/ 19490 w 20553"/>
                  <a:gd name="connsiteY52" fmla="*/ 28595 h 28717"/>
                  <a:gd name="connsiteX53" fmla="*/ 19006 w 20553"/>
                  <a:gd name="connsiteY53" fmla="*/ 24657 h 28717"/>
                  <a:gd name="connsiteX54" fmla="*/ 14768 w 20553"/>
                  <a:gd name="connsiteY54" fmla="*/ 23194 h 28717"/>
                  <a:gd name="connsiteX55" fmla="*/ 15647 w 20553"/>
                  <a:gd name="connsiteY55" fmla="*/ 18720 h 28717"/>
                  <a:gd name="connsiteX56" fmla="*/ 18576 w 20553"/>
                  <a:gd name="connsiteY56" fmla="*/ 21361 h 28717"/>
                  <a:gd name="connsiteX57" fmla="*/ 20505 w 20553"/>
                  <a:gd name="connsiteY57" fmla="*/ 19944 h 28717"/>
                  <a:gd name="connsiteX58" fmla="*/ 19353 w 20553"/>
                  <a:gd name="connsiteY58" fmla="*/ 18371 h 28717"/>
                  <a:gd name="connsiteX59" fmla="*/ 18019 w 20553"/>
                  <a:gd name="connsiteY59" fmla="*/ 19370 h 28717"/>
                  <a:gd name="connsiteX60" fmla="*/ 17820 w 20553"/>
                  <a:gd name="connsiteY60" fmla="*/ 19389 h 28717"/>
                  <a:gd name="connsiteX61" fmla="*/ 16718 w 20553"/>
                  <a:gd name="connsiteY61" fmla="*/ 16922 h 28717"/>
                  <a:gd name="connsiteX62" fmla="*/ 17330 w 20553"/>
                  <a:gd name="connsiteY62" fmla="*/ 16272 h 28717"/>
                  <a:gd name="connsiteX63" fmla="*/ 18592 w 20553"/>
                  <a:gd name="connsiteY63" fmla="*/ 13671 h 28717"/>
                  <a:gd name="connsiteX64" fmla="*/ 18630 w 20553"/>
                  <a:gd name="connsiteY64" fmla="*/ 10803 h 28717"/>
                  <a:gd name="connsiteX65" fmla="*/ 18286 w 20553"/>
                  <a:gd name="connsiteY65" fmla="*/ 9426 h 28717"/>
                  <a:gd name="connsiteX66" fmla="*/ 17636 w 20553"/>
                  <a:gd name="connsiteY66" fmla="*/ 8087 h 28717"/>
                  <a:gd name="connsiteX67" fmla="*/ 15112 w 20553"/>
                  <a:gd name="connsiteY67" fmla="*/ 6290 h 28717"/>
                  <a:gd name="connsiteX68" fmla="*/ 14480 w 20553"/>
                  <a:gd name="connsiteY68" fmla="*/ 6230 h 28717"/>
                  <a:gd name="connsiteX69" fmla="*/ 12817 w 20553"/>
                  <a:gd name="connsiteY69" fmla="*/ 6634 h 28717"/>
                  <a:gd name="connsiteX70" fmla="*/ 12702 w 20553"/>
                  <a:gd name="connsiteY70" fmla="*/ 3880 h 28717"/>
                  <a:gd name="connsiteX71" fmla="*/ 12188 w 20553"/>
                  <a:gd name="connsiteY71" fmla="*/ 3568 h 28717"/>
                  <a:gd name="connsiteX72" fmla="*/ 10382 w 20553"/>
                  <a:gd name="connsiteY72" fmla="*/ 4801 h 28717"/>
                  <a:gd name="connsiteX73" fmla="*/ 10216 w 20553"/>
                  <a:gd name="connsiteY73" fmla="*/ 4760 h 28717"/>
                  <a:gd name="connsiteX74" fmla="*/ 11058 w 20553"/>
                  <a:gd name="connsiteY74" fmla="*/ 1738 h 28717"/>
                  <a:gd name="connsiteX75" fmla="*/ 13039 w 20553"/>
                  <a:gd name="connsiteY75" fmla="*/ 926 h 28717"/>
                  <a:gd name="connsiteX76" fmla="*/ 14882 w 20553"/>
                  <a:gd name="connsiteY76" fmla="*/ 1930 h 28717"/>
                  <a:gd name="connsiteX77" fmla="*/ 15914 w 20553"/>
                  <a:gd name="connsiteY77" fmla="*/ 4244 h 28717"/>
                  <a:gd name="connsiteX78" fmla="*/ 16833 w 20553"/>
                  <a:gd name="connsiteY78" fmla="*/ 3918 h 28717"/>
                  <a:gd name="connsiteX79" fmla="*/ 13771 w 20553"/>
                  <a:gd name="connsiteY79" fmla="*/ 0 h 28717"/>
                  <a:gd name="connsiteX80" fmla="*/ 13771 w 20553"/>
                  <a:gd name="connsiteY80" fmla="*/ 0 h 28717"/>
                  <a:gd name="connsiteX81" fmla="*/ 13771 w 20553"/>
                  <a:gd name="connsiteY81" fmla="*/ 0 h 28717"/>
                  <a:gd name="connsiteX82" fmla="*/ 13771 w 20553"/>
                  <a:gd name="connsiteY82" fmla="*/ 0 h 28717"/>
                  <a:gd name="connsiteX83" fmla="*/ 13771 w 20553"/>
                  <a:gd name="connsiteY83" fmla="*/ 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0553" h="28717" extrusionOk="0">
                    <a:moveTo>
                      <a:pt x="13771" y="0"/>
                    </a:moveTo>
                    <a:cubicBezTo>
                      <a:pt x="12948" y="0"/>
                      <a:pt x="12075" y="248"/>
                      <a:pt x="11249" y="859"/>
                    </a:cubicBezTo>
                    <a:cubicBezTo>
                      <a:pt x="7730" y="3421"/>
                      <a:pt x="9375" y="8546"/>
                      <a:pt x="11249" y="11185"/>
                    </a:cubicBezTo>
                    <a:cubicBezTo>
                      <a:pt x="9528" y="9714"/>
                      <a:pt x="7532" y="9012"/>
                      <a:pt x="5703" y="9012"/>
                    </a:cubicBezTo>
                    <a:cubicBezTo>
                      <a:pt x="3061" y="9012"/>
                      <a:pt x="768" y="10478"/>
                      <a:pt x="158" y="13212"/>
                    </a:cubicBezTo>
                    <a:cubicBezTo>
                      <a:pt x="-531" y="15736"/>
                      <a:pt x="1114" y="18299"/>
                      <a:pt x="3715" y="18720"/>
                    </a:cubicBezTo>
                    <a:cubicBezTo>
                      <a:pt x="4059" y="18773"/>
                      <a:pt x="4381" y="18798"/>
                      <a:pt x="4683" y="18798"/>
                    </a:cubicBezTo>
                    <a:cubicBezTo>
                      <a:pt x="6761" y="18798"/>
                      <a:pt x="7841" y="17608"/>
                      <a:pt x="8075" y="16272"/>
                    </a:cubicBezTo>
                    <a:cubicBezTo>
                      <a:pt x="8313" y="15079"/>
                      <a:pt x="7576" y="14003"/>
                      <a:pt x="6605" y="14003"/>
                    </a:cubicBezTo>
                    <a:cubicBezTo>
                      <a:pt x="6330" y="14003"/>
                      <a:pt x="6037" y="14089"/>
                      <a:pt x="5742" y="14283"/>
                    </a:cubicBezTo>
                    <a:cubicBezTo>
                      <a:pt x="4594" y="15048"/>
                      <a:pt x="4709" y="16578"/>
                      <a:pt x="5933" y="17266"/>
                    </a:cubicBezTo>
                    <a:cubicBezTo>
                      <a:pt x="5602" y="17708"/>
                      <a:pt x="5136" y="17910"/>
                      <a:pt x="4646" y="17910"/>
                    </a:cubicBezTo>
                    <a:cubicBezTo>
                      <a:pt x="3097" y="17910"/>
                      <a:pt x="1306" y="15888"/>
                      <a:pt x="2758" y="12983"/>
                    </a:cubicBezTo>
                    <a:cubicBezTo>
                      <a:pt x="3597" y="11341"/>
                      <a:pt x="5108" y="10655"/>
                      <a:pt x="6813" y="10655"/>
                    </a:cubicBezTo>
                    <a:cubicBezTo>
                      <a:pt x="8921" y="10655"/>
                      <a:pt x="11326" y="11703"/>
                      <a:pt x="13123" y="13289"/>
                    </a:cubicBezTo>
                    <a:cubicBezTo>
                      <a:pt x="12894" y="12983"/>
                      <a:pt x="12664" y="12677"/>
                      <a:pt x="12435" y="12409"/>
                    </a:cubicBezTo>
                    <a:cubicBezTo>
                      <a:pt x="12129" y="11644"/>
                      <a:pt x="12014" y="10879"/>
                      <a:pt x="12090" y="10076"/>
                    </a:cubicBezTo>
                    <a:cubicBezTo>
                      <a:pt x="12129" y="9349"/>
                      <a:pt x="12473" y="8699"/>
                      <a:pt x="12970" y="8202"/>
                    </a:cubicBezTo>
                    <a:cubicBezTo>
                      <a:pt x="13373" y="7830"/>
                      <a:pt x="13901" y="7634"/>
                      <a:pt x="14454" y="7634"/>
                    </a:cubicBezTo>
                    <a:cubicBezTo>
                      <a:pt x="14583" y="7634"/>
                      <a:pt x="14714" y="7645"/>
                      <a:pt x="14844" y="7667"/>
                    </a:cubicBezTo>
                    <a:cubicBezTo>
                      <a:pt x="15533" y="7820"/>
                      <a:pt x="16145" y="8240"/>
                      <a:pt x="16527" y="8814"/>
                    </a:cubicBezTo>
                    <a:cubicBezTo>
                      <a:pt x="16948" y="9502"/>
                      <a:pt x="17215" y="10267"/>
                      <a:pt x="17330" y="11032"/>
                    </a:cubicBezTo>
                    <a:cubicBezTo>
                      <a:pt x="17483" y="11835"/>
                      <a:pt x="17483" y="12639"/>
                      <a:pt x="17330" y="13442"/>
                    </a:cubicBezTo>
                    <a:cubicBezTo>
                      <a:pt x="17177" y="14207"/>
                      <a:pt x="16833" y="14933"/>
                      <a:pt x="16336" y="15545"/>
                    </a:cubicBezTo>
                    <a:cubicBezTo>
                      <a:pt x="15265" y="16807"/>
                      <a:pt x="13888" y="17840"/>
                      <a:pt x="12358" y="18490"/>
                    </a:cubicBezTo>
                    <a:cubicBezTo>
                      <a:pt x="11555" y="18834"/>
                      <a:pt x="10752" y="19140"/>
                      <a:pt x="9949" y="19446"/>
                    </a:cubicBezTo>
                    <a:cubicBezTo>
                      <a:pt x="9528" y="19599"/>
                      <a:pt x="9146" y="19714"/>
                      <a:pt x="8687" y="19867"/>
                    </a:cubicBezTo>
                    <a:cubicBezTo>
                      <a:pt x="8266" y="20020"/>
                      <a:pt x="7845" y="20211"/>
                      <a:pt x="7424" y="20441"/>
                    </a:cubicBezTo>
                    <a:cubicBezTo>
                      <a:pt x="6621" y="20861"/>
                      <a:pt x="5856" y="21435"/>
                      <a:pt x="5244" y="22124"/>
                    </a:cubicBezTo>
                    <a:cubicBezTo>
                      <a:pt x="4594" y="22812"/>
                      <a:pt x="4174" y="23730"/>
                      <a:pt x="4059" y="24686"/>
                    </a:cubicBezTo>
                    <a:cubicBezTo>
                      <a:pt x="3982" y="25642"/>
                      <a:pt x="4288" y="26560"/>
                      <a:pt x="4938" y="27287"/>
                    </a:cubicBezTo>
                    <a:cubicBezTo>
                      <a:pt x="5448" y="27891"/>
                      <a:pt x="6222" y="28205"/>
                      <a:pt x="6996" y="28205"/>
                    </a:cubicBezTo>
                    <a:cubicBezTo>
                      <a:pt x="7152" y="28205"/>
                      <a:pt x="7392" y="28217"/>
                      <a:pt x="7463" y="28166"/>
                    </a:cubicBezTo>
                    <a:cubicBezTo>
                      <a:pt x="7534" y="28115"/>
                      <a:pt x="7482" y="27940"/>
                      <a:pt x="7424" y="27899"/>
                    </a:cubicBezTo>
                    <a:cubicBezTo>
                      <a:pt x="7322" y="27913"/>
                      <a:pt x="7219" y="27921"/>
                      <a:pt x="7116" y="27921"/>
                    </a:cubicBezTo>
                    <a:cubicBezTo>
                      <a:pt x="6411" y="27921"/>
                      <a:pt x="5711" y="27586"/>
                      <a:pt x="5244" y="27019"/>
                    </a:cubicBezTo>
                    <a:cubicBezTo>
                      <a:pt x="4709" y="26369"/>
                      <a:pt x="4480" y="25527"/>
                      <a:pt x="4632" y="24724"/>
                    </a:cubicBezTo>
                    <a:cubicBezTo>
                      <a:pt x="4785" y="23921"/>
                      <a:pt x="5206" y="23194"/>
                      <a:pt x="5780" y="22621"/>
                    </a:cubicBezTo>
                    <a:cubicBezTo>
                      <a:pt x="6392" y="22047"/>
                      <a:pt x="7080" y="21588"/>
                      <a:pt x="7883" y="21244"/>
                    </a:cubicBezTo>
                    <a:cubicBezTo>
                      <a:pt x="8648" y="20938"/>
                      <a:pt x="9490" y="20670"/>
                      <a:pt x="10293" y="20441"/>
                    </a:cubicBezTo>
                    <a:cubicBezTo>
                      <a:pt x="11173" y="20173"/>
                      <a:pt x="12014" y="19829"/>
                      <a:pt x="12817" y="19485"/>
                    </a:cubicBezTo>
                    <a:cubicBezTo>
                      <a:pt x="12826" y="19480"/>
                      <a:pt x="12833" y="19478"/>
                      <a:pt x="12837" y="19478"/>
                    </a:cubicBezTo>
                    <a:cubicBezTo>
                      <a:pt x="12901" y="19478"/>
                      <a:pt x="12397" y="20030"/>
                      <a:pt x="13008" y="20785"/>
                    </a:cubicBezTo>
                    <a:cubicBezTo>
                      <a:pt x="11523" y="21401"/>
                      <a:pt x="11925" y="23560"/>
                      <a:pt x="12783" y="23560"/>
                    </a:cubicBezTo>
                    <a:cubicBezTo>
                      <a:pt x="12832" y="23560"/>
                      <a:pt x="12881" y="23553"/>
                      <a:pt x="12932" y="23539"/>
                    </a:cubicBezTo>
                    <a:lnTo>
                      <a:pt x="12932" y="23539"/>
                    </a:lnTo>
                    <a:cubicBezTo>
                      <a:pt x="12448" y="24409"/>
                      <a:pt x="13160" y="25280"/>
                      <a:pt x="14106" y="25280"/>
                    </a:cubicBezTo>
                    <a:cubicBezTo>
                      <a:pt x="14282" y="25280"/>
                      <a:pt x="14467" y="25249"/>
                      <a:pt x="14653" y="25183"/>
                    </a:cubicBezTo>
                    <a:cubicBezTo>
                      <a:pt x="15288" y="24952"/>
                      <a:pt x="15770" y="24656"/>
                      <a:pt x="16133" y="24656"/>
                    </a:cubicBezTo>
                    <a:cubicBezTo>
                      <a:pt x="16251" y="24656"/>
                      <a:pt x="16357" y="24687"/>
                      <a:pt x="16450" y="24763"/>
                    </a:cubicBezTo>
                    <a:cubicBezTo>
                      <a:pt x="15915" y="24916"/>
                      <a:pt x="15686" y="25566"/>
                      <a:pt x="16297" y="26178"/>
                    </a:cubicBezTo>
                    <a:cubicBezTo>
                      <a:pt x="16347" y="26453"/>
                      <a:pt x="15794" y="27179"/>
                      <a:pt x="16326" y="27582"/>
                    </a:cubicBezTo>
                    <a:cubicBezTo>
                      <a:pt x="16858" y="27985"/>
                      <a:pt x="19043" y="29083"/>
                      <a:pt x="19490" y="28595"/>
                    </a:cubicBezTo>
                    <a:cubicBezTo>
                      <a:pt x="19937" y="28107"/>
                      <a:pt x="19719" y="25597"/>
                      <a:pt x="19006" y="24657"/>
                    </a:cubicBezTo>
                    <a:cubicBezTo>
                      <a:pt x="18318" y="23777"/>
                      <a:pt x="15992" y="24533"/>
                      <a:pt x="14768" y="23194"/>
                    </a:cubicBezTo>
                    <a:cubicBezTo>
                      <a:pt x="13429" y="21779"/>
                      <a:pt x="14615" y="20402"/>
                      <a:pt x="15647" y="18720"/>
                    </a:cubicBezTo>
                    <a:cubicBezTo>
                      <a:pt x="15935" y="20471"/>
                      <a:pt x="17341" y="21361"/>
                      <a:pt x="18576" y="21361"/>
                    </a:cubicBezTo>
                    <a:cubicBezTo>
                      <a:pt x="19473" y="21361"/>
                      <a:pt x="20279" y="20892"/>
                      <a:pt x="20505" y="19944"/>
                    </a:cubicBezTo>
                    <a:cubicBezTo>
                      <a:pt x="20743" y="18923"/>
                      <a:pt x="20070" y="18371"/>
                      <a:pt x="19353" y="18371"/>
                    </a:cubicBezTo>
                    <a:cubicBezTo>
                      <a:pt x="18806" y="18371"/>
                      <a:pt x="18234" y="18692"/>
                      <a:pt x="18019" y="19370"/>
                    </a:cubicBezTo>
                    <a:cubicBezTo>
                      <a:pt x="17950" y="19383"/>
                      <a:pt x="17884" y="19389"/>
                      <a:pt x="17820" y="19389"/>
                    </a:cubicBezTo>
                    <a:cubicBezTo>
                      <a:pt x="16923" y="19389"/>
                      <a:pt x="16504" y="18172"/>
                      <a:pt x="16718" y="16922"/>
                    </a:cubicBezTo>
                    <a:cubicBezTo>
                      <a:pt x="16948" y="16693"/>
                      <a:pt x="17139" y="16501"/>
                      <a:pt x="17330" y="16272"/>
                    </a:cubicBezTo>
                    <a:cubicBezTo>
                      <a:pt x="17942" y="15507"/>
                      <a:pt x="18363" y="14627"/>
                      <a:pt x="18592" y="13671"/>
                    </a:cubicBezTo>
                    <a:cubicBezTo>
                      <a:pt x="18783" y="12715"/>
                      <a:pt x="18822" y="11759"/>
                      <a:pt x="18630" y="10803"/>
                    </a:cubicBezTo>
                    <a:cubicBezTo>
                      <a:pt x="18554" y="10306"/>
                      <a:pt x="18439" y="9847"/>
                      <a:pt x="18286" y="9426"/>
                    </a:cubicBezTo>
                    <a:cubicBezTo>
                      <a:pt x="18133" y="8929"/>
                      <a:pt x="17904" y="8470"/>
                      <a:pt x="17636" y="8087"/>
                    </a:cubicBezTo>
                    <a:cubicBezTo>
                      <a:pt x="17062" y="7169"/>
                      <a:pt x="16145" y="6519"/>
                      <a:pt x="15112" y="6290"/>
                    </a:cubicBezTo>
                    <a:cubicBezTo>
                      <a:pt x="14901" y="6249"/>
                      <a:pt x="14689" y="6230"/>
                      <a:pt x="14480" y="6230"/>
                    </a:cubicBezTo>
                    <a:cubicBezTo>
                      <a:pt x="13894" y="6230"/>
                      <a:pt x="13325" y="6380"/>
                      <a:pt x="12817" y="6634"/>
                    </a:cubicBezTo>
                    <a:cubicBezTo>
                      <a:pt x="13085" y="5525"/>
                      <a:pt x="13200" y="4569"/>
                      <a:pt x="12702" y="3880"/>
                    </a:cubicBezTo>
                    <a:cubicBezTo>
                      <a:pt x="12531" y="3656"/>
                      <a:pt x="12359" y="3568"/>
                      <a:pt x="12188" y="3568"/>
                    </a:cubicBezTo>
                    <a:cubicBezTo>
                      <a:pt x="11550" y="3568"/>
                      <a:pt x="10929" y="4801"/>
                      <a:pt x="10382" y="4801"/>
                    </a:cubicBezTo>
                    <a:cubicBezTo>
                      <a:pt x="10326" y="4801"/>
                      <a:pt x="10271" y="4788"/>
                      <a:pt x="10216" y="4760"/>
                    </a:cubicBezTo>
                    <a:cubicBezTo>
                      <a:pt x="9834" y="4569"/>
                      <a:pt x="9681" y="3154"/>
                      <a:pt x="11058" y="1738"/>
                    </a:cubicBezTo>
                    <a:cubicBezTo>
                      <a:pt x="11591" y="1188"/>
                      <a:pt x="12338" y="926"/>
                      <a:pt x="13039" y="926"/>
                    </a:cubicBezTo>
                    <a:cubicBezTo>
                      <a:pt x="13848" y="926"/>
                      <a:pt x="14596" y="1274"/>
                      <a:pt x="14882" y="1930"/>
                    </a:cubicBezTo>
                    <a:cubicBezTo>
                      <a:pt x="14154" y="2810"/>
                      <a:pt x="14823" y="4244"/>
                      <a:pt x="15914" y="4244"/>
                    </a:cubicBezTo>
                    <a:cubicBezTo>
                      <a:pt x="16197" y="4244"/>
                      <a:pt x="16509" y="4147"/>
                      <a:pt x="16833" y="3918"/>
                    </a:cubicBezTo>
                    <a:cubicBezTo>
                      <a:pt x="18589" y="2631"/>
                      <a:pt x="16449" y="0"/>
                      <a:pt x="13771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774;p13"/>
            <p:cNvSpPr/>
            <p:nvPr userDrawn="1"/>
          </p:nvSpPr>
          <p:spPr>
            <a:xfrm flipH="1">
              <a:off x="397229" y="3061641"/>
              <a:ext cx="158089" cy="158181"/>
            </a:xfrm>
            <a:custGeom>
              <a:avLst/>
              <a:gdLst/>
              <a:ahLst/>
              <a:cxnLst/>
              <a:rect l="l" t="t" r="r" b="b"/>
              <a:pathLst>
                <a:path w="20773" h="20785" extrusionOk="0">
                  <a:moveTo>
                    <a:pt x="9940" y="1"/>
                  </a:moveTo>
                  <a:lnTo>
                    <a:pt x="9940" y="1358"/>
                  </a:lnTo>
                  <a:cubicBezTo>
                    <a:pt x="9513" y="1383"/>
                    <a:pt x="9086" y="1433"/>
                    <a:pt x="8671" y="1521"/>
                  </a:cubicBezTo>
                  <a:lnTo>
                    <a:pt x="8345" y="202"/>
                  </a:lnTo>
                  <a:lnTo>
                    <a:pt x="7490" y="415"/>
                  </a:lnTo>
                  <a:lnTo>
                    <a:pt x="7804" y="1722"/>
                  </a:lnTo>
                  <a:cubicBezTo>
                    <a:pt x="7327" y="1873"/>
                    <a:pt x="6862" y="2049"/>
                    <a:pt x="6409" y="2275"/>
                  </a:cubicBezTo>
                  <a:lnTo>
                    <a:pt x="5756" y="1081"/>
                  </a:lnTo>
                  <a:lnTo>
                    <a:pt x="4977" y="1509"/>
                  </a:lnTo>
                  <a:lnTo>
                    <a:pt x="5630" y="2702"/>
                  </a:lnTo>
                  <a:cubicBezTo>
                    <a:pt x="5153" y="2991"/>
                    <a:pt x="4713" y="3318"/>
                    <a:pt x="4298" y="3695"/>
                  </a:cubicBezTo>
                  <a:lnTo>
                    <a:pt x="3343" y="2728"/>
                  </a:lnTo>
                  <a:lnTo>
                    <a:pt x="2715" y="3356"/>
                  </a:lnTo>
                  <a:lnTo>
                    <a:pt x="3670" y="4323"/>
                  </a:lnTo>
                  <a:cubicBezTo>
                    <a:pt x="3381" y="4638"/>
                    <a:pt x="3117" y="4977"/>
                    <a:pt x="2891" y="5329"/>
                  </a:cubicBezTo>
                  <a:lnTo>
                    <a:pt x="1722" y="4625"/>
                  </a:lnTo>
                  <a:lnTo>
                    <a:pt x="1270" y="5379"/>
                  </a:lnTo>
                  <a:lnTo>
                    <a:pt x="2426" y="6083"/>
                  </a:lnTo>
                  <a:cubicBezTo>
                    <a:pt x="2187" y="6522"/>
                    <a:pt x="1986" y="6987"/>
                    <a:pt x="1823" y="7452"/>
                  </a:cubicBezTo>
                  <a:lnTo>
                    <a:pt x="529" y="7075"/>
                  </a:lnTo>
                  <a:lnTo>
                    <a:pt x="277" y="7930"/>
                  </a:lnTo>
                  <a:lnTo>
                    <a:pt x="1584" y="8307"/>
                  </a:lnTo>
                  <a:cubicBezTo>
                    <a:pt x="1458" y="8847"/>
                    <a:pt x="1370" y="9400"/>
                    <a:pt x="1345" y="9953"/>
                  </a:cubicBezTo>
                  <a:lnTo>
                    <a:pt x="1" y="9953"/>
                  </a:lnTo>
                  <a:lnTo>
                    <a:pt x="1" y="10845"/>
                  </a:lnTo>
                  <a:lnTo>
                    <a:pt x="1345" y="10845"/>
                  </a:lnTo>
                  <a:cubicBezTo>
                    <a:pt x="1370" y="11272"/>
                    <a:pt x="1421" y="11687"/>
                    <a:pt x="1509" y="12114"/>
                  </a:cubicBezTo>
                  <a:lnTo>
                    <a:pt x="189" y="12428"/>
                  </a:lnTo>
                  <a:lnTo>
                    <a:pt x="403" y="13283"/>
                  </a:lnTo>
                  <a:lnTo>
                    <a:pt x="1710" y="12969"/>
                  </a:lnTo>
                  <a:cubicBezTo>
                    <a:pt x="1861" y="13446"/>
                    <a:pt x="2036" y="13924"/>
                    <a:pt x="2263" y="14364"/>
                  </a:cubicBezTo>
                  <a:lnTo>
                    <a:pt x="1069" y="15017"/>
                  </a:lnTo>
                  <a:lnTo>
                    <a:pt x="1496" y="15796"/>
                  </a:lnTo>
                  <a:lnTo>
                    <a:pt x="2690" y="15143"/>
                  </a:lnTo>
                  <a:cubicBezTo>
                    <a:pt x="2979" y="15620"/>
                    <a:pt x="3318" y="16060"/>
                    <a:pt x="3695" y="16475"/>
                  </a:cubicBezTo>
                  <a:lnTo>
                    <a:pt x="2728" y="17442"/>
                  </a:lnTo>
                  <a:lnTo>
                    <a:pt x="3356" y="18071"/>
                  </a:lnTo>
                  <a:lnTo>
                    <a:pt x="4311" y="17103"/>
                  </a:lnTo>
                  <a:cubicBezTo>
                    <a:pt x="4625" y="17392"/>
                    <a:pt x="4964" y="17656"/>
                    <a:pt x="5316" y="17895"/>
                  </a:cubicBezTo>
                  <a:lnTo>
                    <a:pt x="4612" y="19051"/>
                  </a:lnTo>
                  <a:lnTo>
                    <a:pt x="5366" y="19503"/>
                  </a:lnTo>
                  <a:lnTo>
                    <a:pt x="6070" y="18347"/>
                  </a:lnTo>
                  <a:cubicBezTo>
                    <a:pt x="6510" y="18586"/>
                    <a:pt x="6975" y="18787"/>
                    <a:pt x="7440" y="18950"/>
                  </a:cubicBezTo>
                  <a:lnTo>
                    <a:pt x="7063" y="20257"/>
                  </a:lnTo>
                  <a:lnTo>
                    <a:pt x="7917" y="20496"/>
                  </a:lnTo>
                  <a:lnTo>
                    <a:pt x="8294" y="19202"/>
                  </a:lnTo>
                  <a:cubicBezTo>
                    <a:pt x="8835" y="19327"/>
                    <a:pt x="9388" y="19403"/>
                    <a:pt x="9940" y="19428"/>
                  </a:cubicBezTo>
                  <a:lnTo>
                    <a:pt x="9940" y="20785"/>
                  </a:lnTo>
                  <a:lnTo>
                    <a:pt x="10833" y="20785"/>
                  </a:lnTo>
                  <a:lnTo>
                    <a:pt x="10833" y="19428"/>
                  </a:lnTo>
                  <a:cubicBezTo>
                    <a:pt x="11260" y="19415"/>
                    <a:pt x="11675" y="19352"/>
                    <a:pt x="12102" y="19277"/>
                  </a:cubicBezTo>
                  <a:lnTo>
                    <a:pt x="12416" y="20596"/>
                  </a:lnTo>
                  <a:lnTo>
                    <a:pt x="13283" y="20383"/>
                  </a:lnTo>
                  <a:lnTo>
                    <a:pt x="12969" y="19063"/>
                  </a:lnTo>
                  <a:cubicBezTo>
                    <a:pt x="13446" y="18925"/>
                    <a:pt x="13911" y="18737"/>
                    <a:pt x="14364" y="18523"/>
                  </a:cubicBezTo>
                  <a:lnTo>
                    <a:pt x="15017" y="19704"/>
                  </a:lnTo>
                  <a:lnTo>
                    <a:pt x="15796" y="19277"/>
                  </a:lnTo>
                  <a:lnTo>
                    <a:pt x="15143" y="18096"/>
                  </a:lnTo>
                  <a:cubicBezTo>
                    <a:pt x="15608" y="17807"/>
                    <a:pt x="16060" y="17467"/>
                    <a:pt x="16475" y="17103"/>
                  </a:cubicBezTo>
                  <a:lnTo>
                    <a:pt x="17430" y="18058"/>
                  </a:lnTo>
                  <a:lnTo>
                    <a:pt x="18058" y="17430"/>
                  </a:lnTo>
                  <a:lnTo>
                    <a:pt x="17103" y="16475"/>
                  </a:lnTo>
                  <a:cubicBezTo>
                    <a:pt x="17379" y="16148"/>
                    <a:pt x="17643" y="15821"/>
                    <a:pt x="17882" y="15457"/>
                  </a:cubicBezTo>
                  <a:lnTo>
                    <a:pt x="19038" y="16161"/>
                  </a:lnTo>
                  <a:lnTo>
                    <a:pt x="19503" y="15407"/>
                  </a:lnTo>
                  <a:lnTo>
                    <a:pt x="18347" y="14703"/>
                  </a:lnTo>
                  <a:cubicBezTo>
                    <a:pt x="18586" y="14263"/>
                    <a:pt x="18787" y="13811"/>
                    <a:pt x="18950" y="13333"/>
                  </a:cubicBezTo>
                  <a:lnTo>
                    <a:pt x="20245" y="13710"/>
                  </a:lnTo>
                  <a:lnTo>
                    <a:pt x="20496" y="12856"/>
                  </a:lnTo>
                  <a:lnTo>
                    <a:pt x="19189" y="12479"/>
                  </a:lnTo>
                  <a:cubicBezTo>
                    <a:pt x="19315" y="11938"/>
                    <a:pt x="19390" y="11398"/>
                    <a:pt x="19415" y="10845"/>
                  </a:cubicBezTo>
                  <a:lnTo>
                    <a:pt x="20772" y="10845"/>
                  </a:lnTo>
                  <a:lnTo>
                    <a:pt x="20772" y="9953"/>
                  </a:lnTo>
                  <a:lnTo>
                    <a:pt x="19415" y="9953"/>
                  </a:lnTo>
                  <a:cubicBezTo>
                    <a:pt x="19403" y="9526"/>
                    <a:pt x="19340" y="9099"/>
                    <a:pt x="19264" y="8684"/>
                  </a:cubicBezTo>
                  <a:lnTo>
                    <a:pt x="20584" y="8370"/>
                  </a:lnTo>
                  <a:lnTo>
                    <a:pt x="20370" y="7503"/>
                  </a:lnTo>
                  <a:lnTo>
                    <a:pt x="19051" y="7817"/>
                  </a:lnTo>
                  <a:cubicBezTo>
                    <a:pt x="18913" y="7339"/>
                    <a:pt x="18724" y="6874"/>
                    <a:pt x="18510" y="6422"/>
                  </a:cubicBezTo>
                  <a:lnTo>
                    <a:pt x="19692" y="5769"/>
                  </a:lnTo>
                  <a:lnTo>
                    <a:pt x="19264" y="4989"/>
                  </a:lnTo>
                  <a:lnTo>
                    <a:pt x="18083" y="5655"/>
                  </a:lnTo>
                  <a:cubicBezTo>
                    <a:pt x="17794" y="5178"/>
                    <a:pt x="17455" y="4738"/>
                    <a:pt x="17090" y="4323"/>
                  </a:cubicBezTo>
                  <a:lnTo>
                    <a:pt x="18045" y="3368"/>
                  </a:lnTo>
                  <a:lnTo>
                    <a:pt x="17417" y="2740"/>
                  </a:lnTo>
                  <a:lnTo>
                    <a:pt x="16462" y="3695"/>
                  </a:lnTo>
                  <a:cubicBezTo>
                    <a:pt x="16135" y="3419"/>
                    <a:pt x="15809" y="3155"/>
                    <a:pt x="15444" y="2916"/>
                  </a:cubicBezTo>
                  <a:lnTo>
                    <a:pt x="16148" y="1760"/>
                  </a:lnTo>
                  <a:lnTo>
                    <a:pt x="15394" y="1295"/>
                  </a:lnTo>
                  <a:lnTo>
                    <a:pt x="14690" y="2451"/>
                  </a:lnTo>
                  <a:cubicBezTo>
                    <a:pt x="14251" y="2212"/>
                    <a:pt x="13798" y="2011"/>
                    <a:pt x="13321" y="1848"/>
                  </a:cubicBezTo>
                  <a:lnTo>
                    <a:pt x="13698" y="554"/>
                  </a:lnTo>
                  <a:lnTo>
                    <a:pt x="12843" y="302"/>
                  </a:lnTo>
                  <a:lnTo>
                    <a:pt x="12466" y="1609"/>
                  </a:lnTo>
                  <a:cubicBezTo>
                    <a:pt x="11926" y="1471"/>
                    <a:pt x="11373" y="1396"/>
                    <a:pt x="10820" y="1370"/>
                  </a:cubicBezTo>
                  <a:lnTo>
                    <a:pt x="10820" y="1"/>
                  </a:lnTo>
                  <a:close/>
                </a:path>
              </a:pathLst>
            </a:custGeom>
            <a:grpFill/>
            <a:ln w="9525" cap="rnd" cmpd="sng">
              <a:solidFill>
                <a:srgbClr val="7883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8259340" y="205868"/>
            <a:ext cx="774631" cy="4780943"/>
            <a:chOff x="8259340" y="205868"/>
            <a:chExt cx="774631" cy="4780943"/>
          </a:xfrm>
          <a:solidFill>
            <a:srgbClr val="998155"/>
          </a:solidFill>
        </p:grpSpPr>
        <p:sp>
          <p:nvSpPr>
            <p:cNvPr id="64" name="Google Shape;774;p13"/>
            <p:cNvSpPr/>
            <p:nvPr userDrawn="1"/>
          </p:nvSpPr>
          <p:spPr>
            <a:xfrm flipH="1">
              <a:off x="8539529" y="1881621"/>
              <a:ext cx="155304" cy="155394"/>
            </a:xfrm>
            <a:custGeom>
              <a:avLst/>
              <a:gdLst/>
              <a:ahLst/>
              <a:cxnLst/>
              <a:rect l="l" t="t" r="r" b="b"/>
              <a:pathLst>
                <a:path w="20773" h="20785" extrusionOk="0">
                  <a:moveTo>
                    <a:pt x="9940" y="1"/>
                  </a:moveTo>
                  <a:lnTo>
                    <a:pt x="9940" y="1358"/>
                  </a:lnTo>
                  <a:cubicBezTo>
                    <a:pt x="9513" y="1383"/>
                    <a:pt x="9086" y="1433"/>
                    <a:pt x="8671" y="1521"/>
                  </a:cubicBezTo>
                  <a:lnTo>
                    <a:pt x="8345" y="202"/>
                  </a:lnTo>
                  <a:lnTo>
                    <a:pt x="7490" y="415"/>
                  </a:lnTo>
                  <a:lnTo>
                    <a:pt x="7804" y="1722"/>
                  </a:lnTo>
                  <a:cubicBezTo>
                    <a:pt x="7327" y="1873"/>
                    <a:pt x="6862" y="2049"/>
                    <a:pt x="6409" y="2275"/>
                  </a:cubicBezTo>
                  <a:lnTo>
                    <a:pt x="5756" y="1081"/>
                  </a:lnTo>
                  <a:lnTo>
                    <a:pt x="4977" y="1509"/>
                  </a:lnTo>
                  <a:lnTo>
                    <a:pt x="5630" y="2702"/>
                  </a:lnTo>
                  <a:cubicBezTo>
                    <a:pt x="5153" y="2991"/>
                    <a:pt x="4713" y="3318"/>
                    <a:pt x="4298" y="3695"/>
                  </a:cubicBezTo>
                  <a:lnTo>
                    <a:pt x="3343" y="2728"/>
                  </a:lnTo>
                  <a:lnTo>
                    <a:pt x="2715" y="3356"/>
                  </a:lnTo>
                  <a:lnTo>
                    <a:pt x="3670" y="4323"/>
                  </a:lnTo>
                  <a:cubicBezTo>
                    <a:pt x="3381" y="4638"/>
                    <a:pt x="3117" y="4977"/>
                    <a:pt x="2891" y="5329"/>
                  </a:cubicBezTo>
                  <a:lnTo>
                    <a:pt x="1722" y="4625"/>
                  </a:lnTo>
                  <a:lnTo>
                    <a:pt x="1270" y="5379"/>
                  </a:lnTo>
                  <a:lnTo>
                    <a:pt x="2426" y="6083"/>
                  </a:lnTo>
                  <a:cubicBezTo>
                    <a:pt x="2187" y="6522"/>
                    <a:pt x="1986" y="6987"/>
                    <a:pt x="1823" y="7452"/>
                  </a:cubicBezTo>
                  <a:lnTo>
                    <a:pt x="529" y="7075"/>
                  </a:lnTo>
                  <a:lnTo>
                    <a:pt x="277" y="7930"/>
                  </a:lnTo>
                  <a:lnTo>
                    <a:pt x="1584" y="8307"/>
                  </a:lnTo>
                  <a:cubicBezTo>
                    <a:pt x="1458" y="8847"/>
                    <a:pt x="1370" y="9400"/>
                    <a:pt x="1345" y="9953"/>
                  </a:cubicBezTo>
                  <a:lnTo>
                    <a:pt x="1" y="9953"/>
                  </a:lnTo>
                  <a:lnTo>
                    <a:pt x="1" y="10845"/>
                  </a:lnTo>
                  <a:lnTo>
                    <a:pt x="1345" y="10845"/>
                  </a:lnTo>
                  <a:cubicBezTo>
                    <a:pt x="1370" y="11272"/>
                    <a:pt x="1421" y="11687"/>
                    <a:pt x="1509" y="12114"/>
                  </a:cubicBezTo>
                  <a:lnTo>
                    <a:pt x="189" y="12428"/>
                  </a:lnTo>
                  <a:lnTo>
                    <a:pt x="403" y="13283"/>
                  </a:lnTo>
                  <a:lnTo>
                    <a:pt x="1710" y="12969"/>
                  </a:lnTo>
                  <a:cubicBezTo>
                    <a:pt x="1861" y="13446"/>
                    <a:pt x="2036" y="13924"/>
                    <a:pt x="2263" y="14364"/>
                  </a:cubicBezTo>
                  <a:lnTo>
                    <a:pt x="1069" y="15017"/>
                  </a:lnTo>
                  <a:lnTo>
                    <a:pt x="1496" y="15796"/>
                  </a:lnTo>
                  <a:lnTo>
                    <a:pt x="2690" y="15143"/>
                  </a:lnTo>
                  <a:cubicBezTo>
                    <a:pt x="2979" y="15620"/>
                    <a:pt x="3318" y="16060"/>
                    <a:pt x="3695" y="16475"/>
                  </a:cubicBezTo>
                  <a:lnTo>
                    <a:pt x="2728" y="17442"/>
                  </a:lnTo>
                  <a:lnTo>
                    <a:pt x="3356" y="18071"/>
                  </a:lnTo>
                  <a:lnTo>
                    <a:pt x="4311" y="17103"/>
                  </a:lnTo>
                  <a:cubicBezTo>
                    <a:pt x="4625" y="17392"/>
                    <a:pt x="4964" y="17656"/>
                    <a:pt x="5316" y="17895"/>
                  </a:cubicBezTo>
                  <a:lnTo>
                    <a:pt x="4612" y="19051"/>
                  </a:lnTo>
                  <a:lnTo>
                    <a:pt x="5366" y="19503"/>
                  </a:lnTo>
                  <a:lnTo>
                    <a:pt x="6070" y="18347"/>
                  </a:lnTo>
                  <a:cubicBezTo>
                    <a:pt x="6510" y="18586"/>
                    <a:pt x="6975" y="18787"/>
                    <a:pt x="7440" y="18950"/>
                  </a:cubicBezTo>
                  <a:lnTo>
                    <a:pt x="7063" y="20257"/>
                  </a:lnTo>
                  <a:lnTo>
                    <a:pt x="7917" y="20496"/>
                  </a:lnTo>
                  <a:lnTo>
                    <a:pt x="8294" y="19202"/>
                  </a:lnTo>
                  <a:cubicBezTo>
                    <a:pt x="8835" y="19327"/>
                    <a:pt x="9388" y="19403"/>
                    <a:pt x="9940" y="19428"/>
                  </a:cubicBezTo>
                  <a:lnTo>
                    <a:pt x="9940" y="20785"/>
                  </a:lnTo>
                  <a:lnTo>
                    <a:pt x="10833" y="20785"/>
                  </a:lnTo>
                  <a:lnTo>
                    <a:pt x="10833" y="19428"/>
                  </a:lnTo>
                  <a:cubicBezTo>
                    <a:pt x="11260" y="19415"/>
                    <a:pt x="11675" y="19352"/>
                    <a:pt x="12102" y="19277"/>
                  </a:cubicBezTo>
                  <a:lnTo>
                    <a:pt x="12416" y="20596"/>
                  </a:lnTo>
                  <a:lnTo>
                    <a:pt x="13283" y="20383"/>
                  </a:lnTo>
                  <a:lnTo>
                    <a:pt x="12969" y="19063"/>
                  </a:lnTo>
                  <a:cubicBezTo>
                    <a:pt x="13446" y="18925"/>
                    <a:pt x="13911" y="18737"/>
                    <a:pt x="14364" y="18523"/>
                  </a:cubicBezTo>
                  <a:lnTo>
                    <a:pt x="15017" y="19704"/>
                  </a:lnTo>
                  <a:lnTo>
                    <a:pt x="15796" y="19277"/>
                  </a:lnTo>
                  <a:lnTo>
                    <a:pt x="15143" y="18096"/>
                  </a:lnTo>
                  <a:cubicBezTo>
                    <a:pt x="15608" y="17807"/>
                    <a:pt x="16060" y="17467"/>
                    <a:pt x="16475" y="17103"/>
                  </a:cubicBezTo>
                  <a:lnTo>
                    <a:pt x="17430" y="18058"/>
                  </a:lnTo>
                  <a:lnTo>
                    <a:pt x="18058" y="17430"/>
                  </a:lnTo>
                  <a:lnTo>
                    <a:pt x="17103" y="16475"/>
                  </a:lnTo>
                  <a:cubicBezTo>
                    <a:pt x="17379" y="16148"/>
                    <a:pt x="17643" y="15821"/>
                    <a:pt x="17882" y="15457"/>
                  </a:cubicBezTo>
                  <a:lnTo>
                    <a:pt x="19038" y="16161"/>
                  </a:lnTo>
                  <a:lnTo>
                    <a:pt x="19503" y="15407"/>
                  </a:lnTo>
                  <a:lnTo>
                    <a:pt x="18347" y="14703"/>
                  </a:lnTo>
                  <a:cubicBezTo>
                    <a:pt x="18586" y="14263"/>
                    <a:pt x="18787" y="13811"/>
                    <a:pt x="18950" y="13333"/>
                  </a:cubicBezTo>
                  <a:lnTo>
                    <a:pt x="20245" y="13710"/>
                  </a:lnTo>
                  <a:lnTo>
                    <a:pt x="20496" y="12856"/>
                  </a:lnTo>
                  <a:lnTo>
                    <a:pt x="19189" y="12479"/>
                  </a:lnTo>
                  <a:cubicBezTo>
                    <a:pt x="19315" y="11938"/>
                    <a:pt x="19390" y="11398"/>
                    <a:pt x="19415" y="10845"/>
                  </a:cubicBezTo>
                  <a:lnTo>
                    <a:pt x="20772" y="10845"/>
                  </a:lnTo>
                  <a:lnTo>
                    <a:pt x="20772" y="9953"/>
                  </a:lnTo>
                  <a:lnTo>
                    <a:pt x="19415" y="9953"/>
                  </a:lnTo>
                  <a:cubicBezTo>
                    <a:pt x="19403" y="9526"/>
                    <a:pt x="19340" y="9099"/>
                    <a:pt x="19264" y="8684"/>
                  </a:cubicBezTo>
                  <a:lnTo>
                    <a:pt x="20584" y="8370"/>
                  </a:lnTo>
                  <a:lnTo>
                    <a:pt x="20370" y="7503"/>
                  </a:lnTo>
                  <a:lnTo>
                    <a:pt x="19051" y="7817"/>
                  </a:lnTo>
                  <a:cubicBezTo>
                    <a:pt x="18913" y="7339"/>
                    <a:pt x="18724" y="6874"/>
                    <a:pt x="18510" y="6422"/>
                  </a:cubicBezTo>
                  <a:lnTo>
                    <a:pt x="19692" y="5769"/>
                  </a:lnTo>
                  <a:lnTo>
                    <a:pt x="19264" y="4989"/>
                  </a:lnTo>
                  <a:lnTo>
                    <a:pt x="18083" y="5655"/>
                  </a:lnTo>
                  <a:cubicBezTo>
                    <a:pt x="17794" y="5178"/>
                    <a:pt x="17455" y="4738"/>
                    <a:pt x="17090" y="4323"/>
                  </a:cubicBezTo>
                  <a:lnTo>
                    <a:pt x="18045" y="3368"/>
                  </a:lnTo>
                  <a:lnTo>
                    <a:pt x="17417" y="2740"/>
                  </a:lnTo>
                  <a:lnTo>
                    <a:pt x="16462" y="3695"/>
                  </a:lnTo>
                  <a:cubicBezTo>
                    <a:pt x="16135" y="3419"/>
                    <a:pt x="15809" y="3155"/>
                    <a:pt x="15444" y="2916"/>
                  </a:cubicBezTo>
                  <a:lnTo>
                    <a:pt x="16148" y="1760"/>
                  </a:lnTo>
                  <a:lnTo>
                    <a:pt x="15394" y="1295"/>
                  </a:lnTo>
                  <a:lnTo>
                    <a:pt x="14690" y="2451"/>
                  </a:lnTo>
                  <a:cubicBezTo>
                    <a:pt x="14251" y="2212"/>
                    <a:pt x="13798" y="2011"/>
                    <a:pt x="13321" y="1848"/>
                  </a:cubicBezTo>
                  <a:lnTo>
                    <a:pt x="13698" y="554"/>
                  </a:lnTo>
                  <a:lnTo>
                    <a:pt x="12843" y="302"/>
                  </a:lnTo>
                  <a:lnTo>
                    <a:pt x="12466" y="1609"/>
                  </a:lnTo>
                  <a:cubicBezTo>
                    <a:pt x="11926" y="1471"/>
                    <a:pt x="11373" y="1396"/>
                    <a:pt x="10820" y="1370"/>
                  </a:cubicBezTo>
                  <a:lnTo>
                    <a:pt x="10820" y="1"/>
                  </a:lnTo>
                  <a:close/>
                </a:path>
              </a:pathLst>
            </a:custGeom>
            <a:grpFill/>
            <a:ln w="9525" cap="rnd" cmpd="sng">
              <a:solidFill>
                <a:srgbClr val="7883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grpSp>
          <p:nvGrpSpPr>
            <p:cNvPr id="65" name="Google Shape;775;p13"/>
            <p:cNvGrpSpPr/>
            <p:nvPr userDrawn="1"/>
          </p:nvGrpSpPr>
          <p:grpSpPr>
            <a:xfrm rot="8947965">
              <a:off x="8259340" y="205868"/>
              <a:ext cx="774631" cy="537030"/>
              <a:chOff x="2772936" y="739880"/>
              <a:chExt cx="611044" cy="423620"/>
            </a:xfrm>
            <a:grpFill/>
          </p:grpSpPr>
          <p:sp>
            <p:nvSpPr>
              <p:cNvPr id="88" name="Google Shape;776;p13"/>
              <p:cNvSpPr/>
              <p:nvPr/>
            </p:nvSpPr>
            <p:spPr>
              <a:xfrm rot="-5400000">
                <a:off x="2827527" y="904332"/>
                <a:ext cx="141068" cy="232056"/>
              </a:xfrm>
              <a:custGeom>
                <a:avLst/>
                <a:gdLst/>
                <a:ahLst/>
                <a:cxnLst/>
                <a:rect l="l" t="t" r="r" b="b"/>
                <a:pathLst>
                  <a:path w="7459" h="12270" extrusionOk="0">
                    <a:moveTo>
                      <a:pt x="1504" y="0"/>
                    </a:moveTo>
                    <a:cubicBezTo>
                      <a:pt x="1399" y="0"/>
                      <a:pt x="1350" y="36"/>
                      <a:pt x="1377" y="107"/>
                    </a:cubicBezTo>
                    <a:cubicBezTo>
                      <a:pt x="1836" y="1446"/>
                      <a:pt x="459" y="2593"/>
                      <a:pt x="268" y="4390"/>
                    </a:cubicBezTo>
                    <a:cubicBezTo>
                      <a:pt x="1" y="7412"/>
                      <a:pt x="1836" y="9401"/>
                      <a:pt x="4169" y="10701"/>
                    </a:cubicBezTo>
                    <a:cubicBezTo>
                      <a:pt x="2984" y="9401"/>
                      <a:pt x="880" y="5920"/>
                      <a:pt x="1836" y="2975"/>
                    </a:cubicBezTo>
                    <a:lnTo>
                      <a:pt x="1836" y="2975"/>
                    </a:lnTo>
                    <a:cubicBezTo>
                      <a:pt x="1110" y="6188"/>
                      <a:pt x="5661" y="11389"/>
                      <a:pt x="7458" y="12269"/>
                    </a:cubicBezTo>
                    <a:cubicBezTo>
                      <a:pt x="5278" y="9783"/>
                      <a:pt x="5011" y="6723"/>
                      <a:pt x="4934" y="4199"/>
                    </a:cubicBezTo>
                    <a:cubicBezTo>
                      <a:pt x="4803" y="1311"/>
                      <a:pt x="2138" y="0"/>
                      <a:pt x="1504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77;p13"/>
              <p:cNvSpPr/>
              <p:nvPr/>
            </p:nvSpPr>
            <p:spPr>
              <a:xfrm rot="-5400000">
                <a:off x="2933276" y="1074705"/>
                <a:ext cx="117466" cy="60123"/>
              </a:xfrm>
              <a:custGeom>
                <a:avLst/>
                <a:gdLst/>
                <a:ahLst/>
                <a:cxnLst/>
                <a:rect l="l" t="t" r="r" b="b"/>
                <a:pathLst>
                  <a:path w="6211" h="3179" extrusionOk="0">
                    <a:moveTo>
                      <a:pt x="2879" y="1"/>
                    </a:moveTo>
                    <a:cubicBezTo>
                      <a:pt x="2430" y="1"/>
                      <a:pt x="1997" y="91"/>
                      <a:pt x="1621" y="308"/>
                    </a:cubicBezTo>
                    <a:cubicBezTo>
                      <a:pt x="589" y="920"/>
                      <a:pt x="742" y="1532"/>
                      <a:pt x="168" y="2068"/>
                    </a:cubicBezTo>
                    <a:cubicBezTo>
                      <a:pt x="1" y="2207"/>
                      <a:pt x="929" y="3178"/>
                      <a:pt x="2170" y="3178"/>
                    </a:cubicBezTo>
                    <a:cubicBezTo>
                      <a:pt x="2633" y="3178"/>
                      <a:pt x="3139" y="3043"/>
                      <a:pt x="3648" y="2680"/>
                    </a:cubicBezTo>
                    <a:cubicBezTo>
                      <a:pt x="4451" y="2144"/>
                      <a:pt x="5293" y="1647"/>
                      <a:pt x="6211" y="1303"/>
                    </a:cubicBezTo>
                    <a:cubicBezTo>
                      <a:pt x="5587" y="736"/>
                      <a:pt x="4165" y="1"/>
                      <a:pt x="2879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778;p13"/>
              <p:cNvSpPr/>
              <p:nvPr/>
            </p:nvSpPr>
            <p:spPr>
              <a:xfrm rot="-5400000">
                <a:off x="2813210" y="861079"/>
                <a:ext cx="81040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285" h="8544" extrusionOk="0">
                    <a:moveTo>
                      <a:pt x="3757" y="1"/>
                    </a:moveTo>
                    <a:cubicBezTo>
                      <a:pt x="2962" y="1"/>
                      <a:pt x="1310" y="521"/>
                      <a:pt x="536" y="3112"/>
                    </a:cubicBezTo>
                    <a:cubicBezTo>
                      <a:pt x="230" y="4068"/>
                      <a:pt x="0" y="6669"/>
                      <a:pt x="689" y="8543"/>
                    </a:cubicBezTo>
                    <a:cubicBezTo>
                      <a:pt x="651" y="4833"/>
                      <a:pt x="2601" y="3495"/>
                      <a:pt x="3557" y="3227"/>
                    </a:cubicBezTo>
                    <a:cubicBezTo>
                      <a:pt x="3907" y="3110"/>
                      <a:pt x="3368" y="2882"/>
                      <a:pt x="2939" y="2882"/>
                    </a:cubicBezTo>
                    <a:cubicBezTo>
                      <a:pt x="2806" y="2882"/>
                      <a:pt x="2683" y="2905"/>
                      <a:pt x="2601" y="2959"/>
                    </a:cubicBezTo>
                    <a:cubicBezTo>
                      <a:pt x="3710" y="1582"/>
                      <a:pt x="3060" y="817"/>
                      <a:pt x="4169" y="167"/>
                    </a:cubicBezTo>
                    <a:cubicBezTo>
                      <a:pt x="4285" y="98"/>
                      <a:pt x="4101" y="1"/>
                      <a:pt x="3757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779;p13"/>
              <p:cNvSpPr/>
              <p:nvPr/>
            </p:nvSpPr>
            <p:spPr>
              <a:xfrm rot="16200000">
                <a:off x="2918071" y="662678"/>
                <a:ext cx="388708" cy="543111"/>
              </a:xfrm>
              <a:custGeom>
                <a:avLst/>
                <a:gdLst>
                  <a:gd name="connsiteX0" fmla="*/ 13771 w 20553"/>
                  <a:gd name="connsiteY0" fmla="*/ 0 h 28717"/>
                  <a:gd name="connsiteX1" fmla="*/ 11249 w 20553"/>
                  <a:gd name="connsiteY1" fmla="*/ 859 h 28717"/>
                  <a:gd name="connsiteX2" fmla="*/ 11249 w 20553"/>
                  <a:gd name="connsiteY2" fmla="*/ 11185 h 28717"/>
                  <a:gd name="connsiteX3" fmla="*/ 5703 w 20553"/>
                  <a:gd name="connsiteY3" fmla="*/ 9012 h 28717"/>
                  <a:gd name="connsiteX4" fmla="*/ 158 w 20553"/>
                  <a:gd name="connsiteY4" fmla="*/ 13212 h 28717"/>
                  <a:gd name="connsiteX5" fmla="*/ 3715 w 20553"/>
                  <a:gd name="connsiteY5" fmla="*/ 18720 h 28717"/>
                  <a:gd name="connsiteX6" fmla="*/ 4683 w 20553"/>
                  <a:gd name="connsiteY6" fmla="*/ 18798 h 28717"/>
                  <a:gd name="connsiteX7" fmla="*/ 8075 w 20553"/>
                  <a:gd name="connsiteY7" fmla="*/ 16272 h 28717"/>
                  <a:gd name="connsiteX8" fmla="*/ 6605 w 20553"/>
                  <a:gd name="connsiteY8" fmla="*/ 14003 h 28717"/>
                  <a:gd name="connsiteX9" fmla="*/ 5742 w 20553"/>
                  <a:gd name="connsiteY9" fmla="*/ 14283 h 28717"/>
                  <a:gd name="connsiteX10" fmla="*/ 5933 w 20553"/>
                  <a:gd name="connsiteY10" fmla="*/ 17266 h 28717"/>
                  <a:gd name="connsiteX11" fmla="*/ 4646 w 20553"/>
                  <a:gd name="connsiteY11" fmla="*/ 17910 h 28717"/>
                  <a:gd name="connsiteX12" fmla="*/ 2758 w 20553"/>
                  <a:gd name="connsiteY12" fmla="*/ 12983 h 28717"/>
                  <a:gd name="connsiteX13" fmla="*/ 6813 w 20553"/>
                  <a:gd name="connsiteY13" fmla="*/ 10655 h 28717"/>
                  <a:gd name="connsiteX14" fmla="*/ 13123 w 20553"/>
                  <a:gd name="connsiteY14" fmla="*/ 13289 h 28717"/>
                  <a:gd name="connsiteX15" fmla="*/ 12435 w 20553"/>
                  <a:gd name="connsiteY15" fmla="*/ 12409 h 28717"/>
                  <a:gd name="connsiteX16" fmla="*/ 12090 w 20553"/>
                  <a:gd name="connsiteY16" fmla="*/ 10076 h 28717"/>
                  <a:gd name="connsiteX17" fmla="*/ 12970 w 20553"/>
                  <a:gd name="connsiteY17" fmla="*/ 8202 h 28717"/>
                  <a:gd name="connsiteX18" fmla="*/ 14454 w 20553"/>
                  <a:gd name="connsiteY18" fmla="*/ 7634 h 28717"/>
                  <a:gd name="connsiteX19" fmla="*/ 14844 w 20553"/>
                  <a:gd name="connsiteY19" fmla="*/ 7667 h 28717"/>
                  <a:gd name="connsiteX20" fmla="*/ 16527 w 20553"/>
                  <a:gd name="connsiteY20" fmla="*/ 8814 h 28717"/>
                  <a:gd name="connsiteX21" fmla="*/ 17330 w 20553"/>
                  <a:gd name="connsiteY21" fmla="*/ 11032 h 28717"/>
                  <a:gd name="connsiteX22" fmla="*/ 17330 w 20553"/>
                  <a:gd name="connsiteY22" fmla="*/ 13442 h 28717"/>
                  <a:gd name="connsiteX23" fmla="*/ 16336 w 20553"/>
                  <a:gd name="connsiteY23" fmla="*/ 15545 h 28717"/>
                  <a:gd name="connsiteX24" fmla="*/ 12358 w 20553"/>
                  <a:gd name="connsiteY24" fmla="*/ 18490 h 28717"/>
                  <a:gd name="connsiteX25" fmla="*/ 9949 w 20553"/>
                  <a:gd name="connsiteY25" fmla="*/ 19446 h 28717"/>
                  <a:gd name="connsiteX26" fmla="*/ 8687 w 20553"/>
                  <a:gd name="connsiteY26" fmla="*/ 19867 h 28717"/>
                  <a:gd name="connsiteX27" fmla="*/ 7424 w 20553"/>
                  <a:gd name="connsiteY27" fmla="*/ 20441 h 28717"/>
                  <a:gd name="connsiteX28" fmla="*/ 5244 w 20553"/>
                  <a:gd name="connsiteY28" fmla="*/ 22124 h 28717"/>
                  <a:gd name="connsiteX29" fmla="*/ 4059 w 20553"/>
                  <a:gd name="connsiteY29" fmla="*/ 24686 h 28717"/>
                  <a:gd name="connsiteX30" fmla="*/ 4938 w 20553"/>
                  <a:gd name="connsiteY30" fmla="*/ 27287 h 28717"/>
                  <a:gd name="connsiteX31" fmla="*/ 6996 w 20553"/>
                  <a:gd name="connsiteY31" fmla="*/ 28205 h 28717"/>
                  <a:gd name="connsiteX32" fmla="*/ 7463 w 20553"/>
                  <a:gd name="connsiteY32" fmla="*/ 28166 h 28717"/>
                  <a:gd name="connsiteX33" fmla="*/ 7424 w 20553"/>
                  <a:gd name="connsiteY33" fmla="*/ 27899 h 28717"/>
                  <a:gd name="connsiteX34" fmla="*/ 7116 w 20553"/>
                  <a:gd name="connsiteY34" fmla="*/ 27921 h 28717"/>
                  <a:gd name="connsiteX35" fmla="*/ 5244 w 20553"/>
                  <a:gd name="connsiteY35" fmla="*/ 27019 h 28717"/>
                  <a:gd name="connsiteX36" fmla="*/ 4632 w 20553"/>
                  <a:gd name="connsiteY36" fmla="*/ 24724 h 28717"/>
                  <a:gd name="connsiteX37" fmla="*/ 5780 w 20553"/>
                  <a:gd name="connsiteY37" fmla="*/ 22621 h 28717"/>
                  <a:gd name="connsiteX38" fmla="*/ 7883 w 20553"/>
                  <a:gd name="connsiteY38" fmla="*/ 21244 h 28717"/>
                  <a:gd name="connsiteX39" fmla="*/ 10293 w 20553"/>
                  <a:gd name="connsiteY39" fmla="*/ 20441 h 28717"/>
                  <a:gd name="connsiteX40" fmla="*/ 12817 w 20553"/>
                  <a:gd name="connsiteY40" fmla="*/ 19485 h 28717"/>
                  <a:gd name="connsiteX41" fmla="*/ 12837 w 20553"/>
                  <a:gd name="connsiteY41" fmla="*/ 19478 h 28717"/>
                  <a:gd name="connsiteX42" fmla="*/ 13008 w 20553"/>
                  <a:gd name="connsiteY42" fmla="*/ 20785 h 28717"/>
                  <a:gd name="connsiteX43" fmla="*/ 12783 w 20553"/>
                  <a:gd name="connsiteY43" fmla="*/ 23560 h 28717"/>
                  <a:gd name="connsiteX44" fmla="*/ 12932 w 20553"/>
                  <a:gd name="connsiteY44" fmla="*/ 23539 h 28717"/>
                  <a:gd name="connsiteX45" fmla="*/ 12932 w 20553"/>
                  <a:gd name="connsiteY45" fmla="*/ 23539 h 28717"/>
                  <a:gd name="connsiteX46" fmla="*/ 14106 w 20553"/>
                  <a:gd name="connsiteY46" fmla="*/ 25280 h 28717"/>
                  <a:gd name="connsiteX47" fmla="*/ 14653 w 20553"/>
                  <a:gd name="connsiteY47" fmla="*/ 25183 h 28717"/>
                  <a:gd name="connsiteX48" fmla="*/ 16133 w 20553"/>
                  <a:gd name="connsiteY48" fmla="*/ 24656 h 28717"/>
                  <a:gd name="connsiteX49" fmla="*/ 16450 w 20553"/>
                  <a:gd name="connsiteY49" fmla="*/ 24763 h 28717"/>
                  <a:gd name="connsiteX50" fmla="*/ 16297 w 20553"/>
                  <a:gd name="connsiteY50" fmla="*/ 26178 h 28717"/>
                  <a:gd name="connsiteX51" fmla="*/ 16326 w 20553"/>
                  <a:gd name="connsiteY51" fmla="*/ 27582 h 28717"/>
                  <a:gd name="connsiteX52" fmla="*/ 19490 w 20553"/>
                  <a:gd name="connsiteY52" fmla="*/ 28595 h 28717"/>
                  <a:gd name="connsiteX53" fmla="*/ 19006 w 20553"/>
                  <a:gd name="connsiteY53" fmla="*/ 24657 h 28717"/>
                  <a:gd name="connsiteX54" fmla="*/ 14768 w 20553"/>
                  <a:gd name="connsiteY54" fmla="*/ 23194 h 28717"/>
                  <a:gd name="connsiteX55" fmla="*/ 15647 w 20553"/>
                  <a:gd name="connsiteY55" fmla="*/ 18720 h 28717"/>
                  <a:gd name="connsiteX56" fmla="*/ 18576 w 20553"/>
                  <a:gd name="connsiteY56" fmla="*/ 21361 h 28717"/>
                  <a:gd name="connsiteX57" fmla="*/ 20505 w 20553"/>
                  <a:gd name="connsiteY57" fmla="*/ 19944 h 28717"/>
                  <a:gd name="connsiteX58" fmla="*/ 19353 w 20553"/>
                  <a:gd name="connsiteY58" fmla="*/ 18371 h 28717"/>
                  <a:gd name="connsiteX59" fmla="*/ 18019 w 20553"/>
                  <a:gd name="connsiteY59" fmla="*/ 19370 h 28717"/>
                  <a:gd name="connsiteX60" fmla="*/ 17820 w 20553"/>
                  <a:gd name="connsiteY60" fmla="*/ 19389 h 28717"/>
                  <a:gd name="connsiteX61" fmla="*/ 16718 w 20553"/>
                  <a:gd name="connsiteY61" fmla="*/ 16922 h 28717"/>
                  <a:gd name="connsiteX62" fmla="*/ 17330 w 20553"/>
                  <a:gd name="connsiteY62" fmla="*/ 16272 h 28717"/>
                  <a:gd name="connsiteX63" fmla="*/ 18592 w 20553"/>
                  <a:gd name="connsiteY63" fmla="*/ 13671 h 28717"/>
                  <a:gd name="connsiteX64" fmla="*/ 18630 w 20553"/>
                  <a:gd name="connsiteY64" fmla="*/ 10803 h 28717"/>
                  <a:gd name="connsiteX65" fmla="*/ 18286 w 20553"/>
                  <a:gd name="connsiteY65" fmla="*/ 9426 h 28717"/>
                  <a:gd name="connsiteX66" fmla="*/ 17636 w 20553"/>
                  <a:gd name="connsiteY66" fmla="*/ 8087 h 28717"/>
                  <a:gd name="connsiteX67" fmla="*/ 15112 w 20553"/>
                  <a:gd name="connsiteY67" fmla="*/ 6290 h 28717"/>
                  <a:gd name="connsiteX68" fmla="*/ 14480 w 20553"/>
                  <a:gd name="connsiteY68" fmla="*/ 6230 h 28717"/>
                  <a:gd name="connsiteX69" fmla="*/ 12817 w 20553"/>
                  <a:gd name="connsiteY69" fmla="*/ 6634 h 28717"/>
                  <a:gd name="connsiteX70" fmla="*/ 12702 w 20553"/>
                  <a:gd name="connsiteY70" fmla="*/ 3880 h 28717"/>
                  <a:gd name="connsiteX71" fmla="*/ 12188 w 20553"/>
                  <a:gd name="connsiteY71" fmla="*/ 3568 h 28717"/>
                  <a:gd name="connsiteX72" fmla="*/ 10382 w 20553"/>
                  <a:gd name="connsiteY72" fmla="*/ 4801 h 28717"/>
                  <a:gd name="connsiteX73" fmla="*/ 10216 w 20553"/>
                  <a:gd name="connsiteY73" fmla="*/ 4760 h 28717"/>
                  <a:gd name="connsiteX74" fmla="*/ 11058 w 20553"/>
                  <a:gd name="connsiteY74" fmla="*/ 1738 h 28717"/>
                  <a:gd name="connsiteX75" fmla="*/ 13039 w 20553"/>
                  <a:gd name="connsiteY75" fmla="*/ 926 h 28717"/>
                  <a:gd name="connsiteX76" fmla="*/ 14882 w 20553"/>
                  <a:gd name="connsiteY76" fmla="*/ 1930 h 28717"/>
                  <a:gd name="connsiteX77" fmla="*/ 15914 w 20553"/>
                  <a:gd name="connsiteY77" fmla="*/ 4244 h 28717"/>
                  <a:gd name="connsiteX78" fmla="*/ 16833 w 20553"/>
                  <a:gd name="connsiteY78" fmla="*/ 3918 h 28717"/>
                  <a:gd name="connsiteX79" fmla="*/ 13771 w 20553"/>
                  <a:gd name="connsiteY79" fmla="*/ 0 h 28717"/>
                  <a:gd name="connsiteX80" fmla="*/ 13771 w 20553"/>
                  <a:gd name="connsiteY80" fmla="*/ 0 h 28717"/>
                  <a:gd name="connsiteX81" fmla="*/ 13771 w 20553"/>
                  <a:gd name="connsiteY81" fmla="*/ 0 h 28717"/>
                  <a:gd name="connsiteX82" fmla="*/ 13771 w 20553"/>
                  <a:gd name="connsiteY82" fmla="*/ 0 h 28717"/>
                  <a:gd name="connsiteX83" fmla="*/ 13771 w 20553"/>
                  <a:gd name="connsiteY83" fmla="*/ 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0553" h="28717" extrusionOk="0">
                    <a:moveTo>
                      <a:pt x="13771" y="0"/>
                    </a:moveTo>
                    <a:cubicBezTo>
                      <a:pt x="12948" y="0"/>
                      <a:pt x="12075" y="248"/>
                      <a:pt x="11249" y="859"/>
                    </a:cubicBezTo>
                    <a:cubicBezTo>
                      <a:pt x="7730" y="3421"/>
                      <a:pt x="9375" y="8546"/>
                      <a:pt x="11249" y="11185"/>
                    </a:cubicBezTo>
                    <a:cubicBezTo>
                      <a:pt x="9528" y="9714"/>
                      <a:pt x="7532" y="9012"/>
                      <a:pt x="5703" y="9012"/>
                    </a:cubicBezTo>
                    <a:cubicBezTo>
                      <a:pt x="3061" y="9012"/>
                      <a:pt x="768" y="10478"/>
                      <a:pt x="158" y="13212"/>
                    </a:cubicBezTo>
                    <a:cubicBezTo>
                      <a:pt x="-531" y="15736"/>
                      <a:pt x="1114" y="18299"/>
                      <a:pt x="3715" y="18720"/>
                    </a:cubicBezTo>
                    <a:cubicBezTo>
                      <a:pt x="4059" y="18773"/>
                      <a:pt x="4381" y="18798"/>
                      <a:pt x="4683" y="18798"/>
                    </a:cubicBezTo>
                    <a:cubicBezTo>
                      <a:pt x="6761" y="18798"/>
                      <a:pt x="7841" y="17608"/>
                      <a:pt x="8075" y="16272"/>
                    </a:cubicBezTo>
                    <a:cubicBezTo>
                      <a:pt x="8313" y="15079"/>
                      <a:pt x="7576" y="14003"/>
                      <a:pt x="6605" y="14003"/>
                    </a:cubicBezTo>
                    <a:cubicBezTo>
                      <a:pt x="6330" y="14003"/>
                      <a:pt x="6037" y="14089"/>
                      <a:pt x="5742" y="14283"/>
                    </a:cubicBezTo>
                    <a:cubicBezTo>
                      <a:pt x="4594" y="15048"/>
                      <a:pt x="4709" y="16578"/>
                      <a:pt x="5933" y="17266"/>
                    </a:cubicBezTo>
                    <a:cubicBezTo>
                      <a:pt x="5602" y="17708"/>
                      <a:pt x="5136" y="17910"/>
                      <a:pt x="4646" y="17910"/>
                    </a:cubicBezTo>
                    <a:cubicBezTo>
                      <a:pt x="3097" y="17910"/>
                      <a:pt x="1306" y="15888"/>
                      <a:pt x="2758" y="12983"/>
                    </a:cubicBezTo>
                    <a:cubicBezTo>
                      <a:pt x="3597" y="11341"/>
                      <a:pt x="5108" y="10655"/>
                      <a:pt x="6813" y="10655"/>
                    </a:cubicBezTo>
                    <a:cubicBezTo>
                      <a:pt x="8921" y="10655"/>
                      <a:pt x="11326" y="11703"/>
                      <a:pt x="13123" y="13289"/>
                    </a:cubicBezTo>
                    <a:cubicBezTo>
                      <a:pt x="12894" y="12983"/>
                      <a:pt x="12664" y="12677"/>
                      <a:pt x="12435" y="12409"/>
                    </a:cubicBezTo>
                    <a:cubicBezTo>
                      <a:pt x="12129" y="11644"/>
                      <a:pt x="12014" y="10879"/>
                      <a:pt x="12090" y="10076"/>
                    </a:cubicBezTo>
                    <a:cubicBezTo>
                      <a:pt x="12129" y="9349"/>
                      <a:pt x="12473" y="8699"/>
                      <a:pt x="12970" y="8202"/>
                    </a:cubicBezTo>
                    <a:cubicBezTo>
                      <a:pt x="13373" y="7830"/>
                      <a:pt x="13901" y="7634"/>
                      <a:pt x="14454" y="7634"/>
                    </a:cubicBezTo>
                    <a:cubicBezTo>
                      <a:pt x="14583" y="7634"/>
                      <a:pt x="14714" y="7645"/>
                      <a:pt x="14844" y="7667"/>
                    </a:cubicBezTo>
                    <a:cubicBezTo>
                      <a:pt x="15533" y="7820"/>
                      <a:pt x="16145" y="8240"/>
                      <a:pt x="16527" y="8814"/>
                    </a:cubicBezTo>
                    <a:cubicBezTo>
                      <a:pt x="16948" y="9502"/>
                      <a:pt x="17215" y="10267"/>
                      <a:pt x="17330" y="11032"/>
                    </a:cubicBezTo>
                    <a:cubicBezTo>
                      <a:pt x="17483" y="11835"/>
                      <a:pt x="17483" y="12639"/>
                      <a:pt x="17330" y="13442"/>
                    </a:cubicBezTo>
                    <a:cubicBezTo>
                      <a:pt x="17177" y="14207"/>
                      <a:pt x="16833" y="14933"/>
                      <a:pt x="16336" y="15545"/>
                    </a:cubicBezTo>
                    <a:cubicBezTo>
                      <a:pt x="15265" y="16807"/>
                      <a:pt x="13888" y="17840"/>
                      <a:pt x="12358" y="18490"/>
                    </a:cubicBezTo>
                    <a:cubicBezTo>
                      <a:pt x="11555" y="18834"/>
                      <a:pt x="10752" y="19140"/>
                      <a:pt x="9949" y="19446"/>
                    </a:cubicBezTo>
                    <a:cubicBezTo>
                      <a:pt x="9528" y="19599"/>
                      <a:pt x="9146" y="19714"/>
                      <a:pt x="8687" y="19867"/>
                    </a:cubicBezTo>
                    <a:cubicBezTo>
                      <a:pt x="8266" y="20020"/>
                      <a:pt x="7845" y="20211"/>
                      <a:pt x="7424" y="20441"/>
                    </a:cubicBezTo>
                    <a:cubicBezTo>
                      <a:pt x="6621" y="20861"/>
                      <a:pt x="5856" y="21435"/>
                      <a:pt x="5244" y="22124"/>
                    </a:cubicBezTo>
                    <a:cubicBezTo>
                      <a:pt x="4594" y="22812"/>
                      <a:pt x="4174" y="23730"/>
                      <a:pt x="4059" y="24686"/>
                    </a:cubicBezTo>
                    <a:cubicBezTo>
                      <a:pt x="3982" y="25642"/>
                      <a:pt x="4288" y="26560"/>
                      <a:pt x="4938" y="27287"/>
                    </a:cubicBezTo>
                    <a:cubicBezTo>
                      <a:pt x="5448" y="27891"/>
                      <a:pt x="6222" y="28205"/>
                      <a:pt x="6996" y="28205"/>
                    </a:cubicBezTo>
                    <a:cubicBezTo>
                      <a:pt x="7152" y="28205"/>
                      <a:pt x="7392" y="28217"/>
                      <a:pt x="7463" y="28166"/>
                    </a:cubicBezTo>
                    <a:cubicBezTo>
                      <a:pt x="7534" y="28115"/>
                      <a:pt x="7482" y="27940"/>
                      <a:pt x="7424" y="27899"/>
                    </a:cubicBezTo>
                    <a:cubicBezTo>
                      <a:pt x="7322" y="27913"/>
                      <a:pt x="7219" y="27921"/>
                      <a:pt x="7116" y="27921"/>
                    </a:cubicBezTo>
                    <a:cubicBezTo>
                      <a:pt x="6411" y="27921"/>
                      <a:pt x="5711" y="27586"/>
                      <a:pt x="5244" y="27019"/>
                    </a:cubicBezTo>
                    <a:cubicBezTo>
                      <a:pt x="4709" y="26369"/>
                      <a:pt x="4480" y="25527"/>
                      <a:pt x="4632" y="24724"/>
                    </a:cubicBezTo>
                    <a:cubicBezTo>
                      <a:pt x="4785" y="23921"/>
                      <a:pt x="5206" y="23194"/>
                      <a:pt x="5780" y="22621"/>
                    </a:cubicBezTo>
                    <a:cubicBezTo>
                      <a:pt x="6392" y="22047"/>
                      <a:pt x="7080" y="21588"/>
                      <a:pt x="7883" y="21244"/>
                    </a:cubicBezTo>
                    <a:cubicBezTo>
                      <a:pt x="8648" y="20938"/>
                      <a:pt x="9490" y="20670"/>
                      <a:pt x="10293" y="20441"/>
                    </a:cubicBezTo>
                    <a:cubicBezTo>
                      <a:pt x="11173" y="20173"/>
                      <a:pt x="12014" y="19829"/>
                      <a:pt x="12817" y="19485"/>
                    </a:cubicBezTo>
                    <a:cubicBezTo>
                      <a:pt x="12826" y="19480"/>
                      <a:pt x="12833" y="19478"/>
                      <a:pt x="12837" y="19478"/>
                    </a:cubicBezTo>
                    <a:cubicBezTo>
                      <a:pt x="12901" y="19478"/>
                      <a:pt x="12397" y="20030"/>
                      <a:pt x="13008" y="20785"/>
                    </a:cubicBezTo>
                    <a:cubicBezTo>
                      <a:pt x="11523" y="21401"/>
                      <a:pt x="11925" y="23560"/>
                      <a:pt x="12783" y="23560"/>
                    </a:cubicBezTo>
                    <a:cubicBezTo>
                      <a:pt x="12832" y="23560"/>
                      <a:pt x="12881" y="23553"/>
                      <a:pt x="12932" y="23539"/>
                    </a:cubicBezTo>
                    <a:lnTo>
                      <a:pt x="12932" y="23539"/>
                    </a:lnTo>
                    <a:cubicBezTo>
                      <a:pt x="12448" y="24409"/>
                      <a:pt x="13160" y="25280"/>
                      <a:pt x="14106" y="25280"/>
                    </a:cubicBezTo>
                    <a:cubicBezTo>
                      <a:pt x="14282" y="25280"/>
                      <a:pt x="14467" y="25249"/>
                      <a:pt x="14653" y="25183"/>
                    </a:cubicBezTo>
                    <a:cubicBezTo>
                      <a:pt x="15288" y="24952"/>
                      <a:pt x="15770" y="24656"/>
                      <a:pt x="16133" y="24656"/>
                    </a:cubicBezTo>
                    <a:cubicBezTo>
                      <a:pt x="16251" y="24656"/>
                      <a:pt x="16357" y="24687"/>
                      <a:pt x="16450" y="24763"/>
                    </a:cubicBezTo>
                    <a:cubicBezTo>
                      <a:pt x="15915" y="24916"/>
                      <a:pt x="15686" y="25566"/>
                      <a:pt x="16297" y="26178"/>
                    </a:cubicBezTo>
                    <a:cubicBezTo>
                      <a:pt x="16347" y="26453"/>
                      <a:pt x="15794" y="27179"/>
                      <a:pt x="16326" y="27582"/>
                    </a:cubicBezTo>
                    <a:cubicBezTo>
                      <a:pt x="16858" y="27985"/>
                      <a:pt x="19043" y="29083"/>
                      <a:pt x="19490" y="28595"/>
                    </a:cubicBezTo>
                    <a:cubicBezTo>
                      <a:pt x="19937" y="28107"/>
                      <a:pt x="19719" y="25597"/>
                      <a:pt x="19006" y="24657"/>
                    </a:cubicBezTo>
                    <a:cubicBezTo>
                      <a:pt x="18318" y="23777"/>
                      <a:pt x="15992" y="24533"/>
                      <a:pt x="14768" y="23194"/>
                    </a:cubicBezTo>
                    <a:cubicBezTo>
                      <a:pt x="13429" y="21779"/>
                      <a:pt x="14615" y="20402"/>
                      <a:pt x="15647" y="18720"/>
                    </a:cubicBezTo>
                    <a:cubicBezTo>
                      <a:pt x="15935" y="20471"/>
                      <a:pt x="17341" y="21361"/>
                      <a:pt x="18576" y="21361"/>
                    </a:cubicBezTo>
                    <a:cubicBezTo>
                      <a:pt x="19473" y="21361"/>
                      <a:pt x="20279" y="20892"/>
                      <a:pt x="20505" y="19944"/>
                    </a:cubicBezTo>
                    <a:cubicBezTo>
                      <a:pt x="20743" y="18923"/>
                      <a:pt x="20070" y="18371"/>
                      <a:pt x="19353" y="18371"/>
                    </a:cubicBezTo>
                    <a:cubicBezTo>
                      <a:pt x="18806" y="18371"/>
                      <a:pt x="18234" y="18692"/>
                      <a:pt x="18019" y="19370"/>
                    </a:cubicBezTo>
                    <a:cubicBezTo>
                      <a:pt x="17950" y="19383"/>
                      <a:pt x="17884" y="19389"/>
                      <a:pt x="17820" y="19389"/>
                    </a:cubicBezTo>
                    <a:cubicBezTo>
                      <a:pt x="16923" y="19389"/>
                      <a:pt x="16504" y="18172"/>
                      <a:pt x="16718" y="16922"/>
                    </a:cubicBezTo>
                    <a:cubicBezTo>
                      <a:pt x="16948" y="16693"/>
                      <a:pt x="17139" y="16501"/>
                      <a:pt x="17330" y="16272"/>
                    </a:cubicBezTo>
                    <a:cubicBezTo>
                      <a:pt x="17942" y="15507"/>
                      <a:pt x="18363" y="14627"/>
                      <a:pt x="18592" y="13671"/>
                    </a:cubicBezTo>
                    <a:cubicBezTo>
                      <a:pt x="18783" y="12715"/>
                      <a:pt x="18822" y="11759"/>
                      <a:pt x="18630" y="10803"/>
                    </a:cubicBezTo>
                    <a:cubicBezTo>
                      <a:pt x="18554" y="10306"/>
                      <a:pt x="18439" y="9847"/>
                      <a:pt x="18286" y="9426"/>
                    </a:cubicBezTo>
                    <a:cubicBezTo>
                      <a:pt x="18133" y="8929"/>
                      <a:pt x="17904" y="8470"/>
                      <a:pt x="17636" y="8087"/>
                    </a:cubicBezTo>
                    <a:cubicBezTo>
                      <a:pt x="17062" y="7169"/>
                      <a:pt x="16145" y="6519"/>
                      <a:pt x="15112" y="6290"/>
                    </a:cubicBezTo>
                    <a:cubicBezTo>
                      <a:pt x="14901" y="6249"/>
                      <a:pt x="14689" y="6230"/>
                      <a:pt x="14480" y="6230"/>
                    </a:cubicBezTo>
                    <a:cubicBezTo>
                      <a:pt x="13894" y="6230"/>
                      <a:pt x="13325" y="6380"/>
                      <a:pt x="12817" y="6634"/>
                    </a:cubicBezTo>
                    <a:cubicBezTo>
                      <a:pt x="13085" y="5525"/>
                      <a:pt x="13200" y="4569"/>
                      <a:pt x="12702" y="3880"/>
                    </a:cubicBezTo>
                    <a:cubicBezTo>
                      <a:pt x="12531" y="3656"/>
                      <a:pt x="12359" y="3568"/>
                      <a:pt x="12188" y="3568"/>
                    </a:cubicBezTo>
                    <a:cubicBezTo>
                      <a:pt x="11550" y="3568"/>
                      <a:pt x="10929" y="4801"/>
                      <a:pt x="10382" y="4801"/>
                    </a:cubicBezTo>
                    <a:cubicBezTo>
                      <a:pt x="10326" y="4801"/>
                      <a:pt x="10271" y="4788"/>
                      <a:pt x="10216" y="4760"/>
                    </a:cubicBezTo>
                    <a:cubicBezTo>
                      <a:pt x="9834" y="4569"/>
                      <a:pt x="9681" y="3154"/>
                      <a:pt x="11058" y="1738"/>
                    </a:cubicBezTo>
                    <a:cubicBezTo>
                      <a:pt x="11591" y="1188"/>
                      <a:pt x="12338" y="926"/>
                      <a:pt x="13039" y="926"/>
                    </a:cubicBezTo>
                    <a:cubicBezTo>
                      <a:pt x="13848" y="926"/>
                      <a:pt x="14596" y="1274"/>
                      <a:pt x="14882" y="1930"/>
                    </a:cubicBezTo>
                    <a:cubicBezTo>
                      <a:pt x="14154" y="2810"/>
                      <a:pt x="14823" y="4244"/>
                      <a:pt x="15914" y="4244"/>
                    </a:cubicBezTo>
                    <a:cubicBezTo>
                      <a:pt x="16197" y="4244"/>
                      <a:pt x="16509" y="4147"/>
                      <a:pt x="16833" y="3918"/>
                    </a:cubicBezTo>
                    <a:cubicBezTo>
                      <a:pt x="18589" y="2631"/>
                      <a:pt x="16449" y="0"/>
                      <a:pt x="13771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780;p13"/>
            <p:cNvGrpSpPr/>
            <p:nvPr userDrawn="1"/>
          </p:nvGrpSpPr>
          <p:grpSpPr>
            <a:xfrm flipH="1">
              <a:off x="8395442" y="2326475"/>
              <a:ext cx="498075" cy="495926"/>
              <a:chOff x="5213532" y="1691616"/>
              <a:chExt cx="166392" cy="165674"/>
            </a:xfrm>
            <a:grpFill/>
          </p:grpSpPr>
          <p:sp>
            <p:nvSpPr>
              <p:cNvPr id="83" name="Google Shape;781;p13"/>
              <p:cNvSpPr/>
              <p:nvPr/>
            </p:nvSpPr>
            <p:spPr>
              <a:xfrm>
                <a:off x="5213532" y="179143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3481" y="1"/>
                    </a:moveTo>
                    <a:lnTo>
                      <a:pt x="3481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2" y="2984"/>
                      <a:pt x="2372" y="2372"/>
                    </a:cubicBezTo>
                    <a:cubicBezTo>
                      <a:pt x="2984" y="1722"/>
                      <a:pt x="3366" y="881"/>
                      <a:pt x="348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82;p13"/>
              <p:cNvSpPr/>
              <p:nvPr/>
            </p:nvSpPr>
            <p:spPr>
              <a:xfrm>
                <a:off x="5313352" y="1691616"/>
                <a:ext cx="66572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482" extrusionOk="0">
                    <a:moveTo>
                      <a:pt x="3519" y="1"/>
                    </a:moveTo>
                    <a:lnTo>
                      <a:pt x="3519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1" y="2984"/>
                      <a:pt x="2372" y="2372"/>
                    </a:cubicBezTo>
                    <a:cubicBezTo>
                      <a:pt x="2984" y="1722"/>
                      <a:pt x="3366" y="881"/>
                      <a:pt x="3519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83;p13"/>
              <p:cNvSpPr/>
              <p:nvPr/>
            </p:nvSpPr>
            <p:spPr>
              <a:xfrm>
                <a:off x="5213532" y="169161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0" y="1"/>
                    </a:moveTo>
                    <a:cubicBezTo>
                      <a:pt x="115" y="881"/>
                      <a:pt x="498" y="1722"/>
                      <a:pt x="1110" y="2372"/>
                    </a:cubicBezTo>
                    <a:cubicBezTo>
                      <a:pt x="1760" y="2984"/>
                      <a:pt x="2601" y="3367"/>
                      <a:pt x="3481" y="3481"/>
                    </a:cubicBezTo>
                    <a:cubicBezTo>
                      <a:pt x="3366" y="2602"/>
                      <a:pt x="2984" y="1760"/>
                      <a:pt x="2372" y="1110"/>
                    </a:cubicBezTo>
                    <a:cubicBezTo>
                      <a:pt x="1722" y="498"/>
                      <a:pt x="880" y="116"/>
                      <a:pt x="0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84;p13"/>
              <p:cNvSpPr/>
              <p:nvPr/>
            </p:nvSpPr>
            <p:spPr>
              <a:xfrm>
                <a:off x="5312634" y="1791436"/>
                <a:ext cx="66553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482" extrusionOk="0">
                    <a:moveTo>
                      <a:pt x="0" y="1"/>
                    </a:moveTo>
                    <a:cubicBezTo>
                      <a:pt x="115" y="881"/>
                      <a:pt x="536" y="1722"/>
                      <a:pt x="1148" y="2372"/>
                    </a:cubicBezTo>
                    <a:cubicBezTo>
                      <a:pt x="1798" y="2984"/>
                      <a:pt x="2639" y="3367"/>
                      <a:pt x="3519" y="3481"/>
                    </a:cubicBezTo>
                    <a:cubicBezTo>
                      <a:pt x="3404" y="2602"/>
                      <a:pt x="3022" y="1760"/>
                      <a:pt x="2410" y="1110"/>
                    </a:cubicBezTo>
                    <a:cubicBezTo>
                      <a:pt x="1759" y="498"/>
                      <a:pt x="918" y="116"/>
                      <a:pt x="0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85;p13"/>
              <p:cNvSpPr/>
              <p:nvPr/>
            </p:nvSpPr>
            <p:spPr>
              <a:xfrm>
                <a:off x="5285873" y="1763957"/>
                <a:ext cx="20255" cy="2027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072" extrusionOk="0">
                    <a:moveTo>
                      <a:pt x="535" y="0"/>
                    </a:moveTo>
                    <a:cubicBezTo>
                      <a:pt x="268" y="0"/>
                      <a:pt x="0" y="268"/>
                      <a:pt x="0" y="536"/>
                    </a:cubicBezTo>
                    <a:cubicBezTo>
                      <a:pt x="0" y="842"/>
                      <a:pt x="268" y="1071"/>
                      <a:pt x="535" y="1071"/>
                    </a:cubicBezTo>
                    <a:cubicBezTo>
                      <a:pt x="841" y="1071"/>
                      <a:pt x="1071" y="842"/>
                      <a:pt x="1071" y="536"/>
                    </a:cubicBezTo>
                    <a:cubicBezTo>
                      <a:pt x="1071" y="268"/>
                      <a:pt x="841" y="0"/>
                      <a:pt x="535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786;p13"/>
            <p:cNvGrpSpPr/>
            <p:nvPr userDrawn="1"/>
          </p:nvGrpSpPr>
          <p:grpSpPr>
            <a:xfrm rot="5400000" flipH="1">
              <a:off x="8385187" y="1275295"/>
              <a:ext cx="442977" cy="52165"/>
              <a:chOff x="1763406" y="3001921"/>
              <a:chExt cx="442977" cy="52165"/>
            </a:xfrm>
            <a:grpFill/>
          </p:grpSpPr>
          <p:sp>
            <p:nvSpPr>
              <p:cNvPr id="79" name="Google Shape;787;p13"/>
              <p:cNvSpPr/>
              <p:nvPr/>
            </p:nvSpPr>
            <p:spPr>
              <a:xfrm>
                <a:off x="2033823" y="3017371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7" y="1"/>
                    </a:moveTo>
                    <a:cubicBezTo>
                      <a:pt x="553" y="1"/>
                      <a:pt x="428" y="46"/>
                      <a:pt x="327" y="147"/>
                    </a:cubicBezTo>
                    <a:cubicBezTo>
                      <a:pt x="0" y="473"/>
                      <a:pt x="239" y="1014"/>
                      <a:pt x="691" y="1014"/>
                    </a:cubicBezTo>
                    <a:cubicBezTo>
                      <a:pt x="968" y="1014"/>
                      <a:pt x="1194" y="787"/>
                      <a:pt x="1194" y="511"/>
                    </a:cubicBezTo>
                    <a:cubicBezTo>
                      <a:pt x="1194" y="204"/>
                      <a:pt x="939" y="1"/>
                      <a:pt x="677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88;p13"/>
              <p:cNvSpPr/>
              <p:nvPr/>
            </p:nvSpPr>
            <p:spPr>
              <a:xfrm>
                <a:off x="2145559" y="3001921"/>
                <a:ext cx="60824" cy="5216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458" extrusionOk="0">
                    <a:moveTo>
                      <a:pt x="1633" y="0"/>
                    </a:moveTo>
                    <a:cubicBezTo>
                      <a:pt x="1333" y="0"/>
                      <a:pt x="1027" y="111"/>
                      <a:pt x="779" y="359"/>
                    </a:cubicBezTo>
                    <a:cubicBezTo>
                      <a:pt x="0" y="1138"/>
                      <a:pt x="553" y="2458"/>
                      <a:pt x="1647" y="2458"/>
                    </a:cubicBezTo>
                    <a:cubicBezTo>
                      <a:pt x="2313" y="2458"/>
                      <a:pt x="2865" y="1905"/>
                      <a:pt x="2865" y="1226"/>
                    </a:cubicBezTo>
                    <a:cubicBezTo>
                      <a:pt x="2865" y="487"/>
                      <a:pt x="2262" y="0"/>
                      <a:pt x="1633" y="0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89;p13"/>
              <p:cNvSpPr/>
              <p:nvPr/>
            </p:nvSpPr>
            <p:spPr>
              <a:xfrm>
                <a:off x="1901819" y="3017371"/>
                <a:ext cx="25340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1014" extrusionOk="0">
                    <a:moveTo>
                      <a:pt x="676" y="1"/>
                    </a:moveTo>
                    <a:cubicBezTo>
                      <a:pt x="553" y="1"/>
                      <a:pt x="428" y="46"/>
                      <a:pt x="327" y="147"/>
                    </a:cubicBezTo>
                    <a:cubicBezTo>
                      <a:pt x="0" y="461"/>
                      <a:pt x="226" y="1014"/>
                      <a:pt x="679" y="1014"/>
                    </a:cubicBezTo>
                    <a:cubicBezTo>
                      <a:pt x="955" y="1014"/>
                      <a:pt x="1194" y="787"/>
                      <a:pt x="1194" y="511"/>
                    </a:cubicBezTo>
                    <a:cubicBezTo>
                      <a:pt x="1194" y="204"/>
                      <a:pt x="939" y="1"/>
                      <a:pt x="676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90;p13"/>
              <p:cNvSpPr/>
              <p:nvPr/>
            </p:nvSpPr>
            <p:spPr>
              <a:xfrm>
                <a:off x="1763406" y="3017371"/>
                <a:ext cx="25085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1014" extrusionOk="0">
                    <a:moveTo>
                      <a:pt x="670" y="1"/>
                    </a:moveTo>
                    <a:cubicBezTo>
                      <a:pt x="546" y="1"/>
                      <a:pt x="419" y="46"/>
                      <a:pt x="315" y="147"/>
                    </a:cubicBezTo>
                    <a:cubicBezTo>
                      <a:pt x="0" y="461"/>
                      <a:pt x="227" y="1014"/>
                      <a:pt x="679" y="1014"/>
                    </a:cubicBezTo>
                    <a:cubicBezTo>
                      <a:pt x="955" y="1014"/>
                      <a:pt x="1182" y="787"/>
                      <a:pt x="1182" y="511"/>
                    </a:cubicBezTo>
                    <a:cubicBezTo>
                      <a:pt x="1182" y="204"/>
                      <a:pt x="932" y="1"/>
                      <a:pt x="670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803;p13"/>
            <p:cNvGrpSpPr/>
            <p:nvPr userDrawn="1"/>
          </p:nvGrpSpPr>
          <p:grpSpPr>
            <a:xfrm rot="5400000">
              <a:off x="8395820" y="3805219"/>
              <a:ext cx="442977" cy="52165"/>
              <a:chOff x="1763406" y="3001921"/>
              <a:chExt cx="442977" cy="52165"/>
            </a:xfrm>
            <a:grpFill/>
          </p:grpSpPr>
          <p:sp>
            <p:nvSpPr>
              <p:cNvPr id="75" name="Google Shape;804;p13"/>
              <p:cNvSpPr/>
              <p:nvPr/>
            </p:nvSpPr>
            <p:spPr>
              <a:xfrm>
                <a:off x="2033823" y="3017371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7" y="1"/>
                    </a:moveTo>
                    <a:cubicBezTo>
                      <a:pt x="553" y="1"/>
                      <a:pt x="428" y="46"/>
                      <a:pt x="327" y="147"/>
                    </a:cubicBezTo>
                    <a:cubicBezTo>
                      <a:pt x="0" y="473"/>
                      <a:pt x="239" y="1014"/>
                      <a:pt x="691" y="1014"/>
                    </a:cubicBezTo>
                    <a:cubicBezTo>
                      <a:pt x="968" y="1014"/>
                      <a:pt x="1194" y="787"/>
                      <a:pt x="1194" y="511"/>
                    </a:cubicBezTo>
                    <a:cubicBezTo>
                      <a:pt x="1194" y="204"/>
                      <a:pt x="939" y="1"/>
                      <a:pt x="677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805;p13"/>
              <p:cNvSpPr/>
              <p:nvPr/>
            </p:nvSpPr>
            <p:spPr>
              <a:xfrm>
                <a:off x="2145559" y="3001921"/>
                <a:ext cx="60824" cy="52165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458" extrusionOk="0">
                    <a:moveTo>
                      <a:pt x="1633" y="0"/>
                    </a:moveTo>
                    <a:cubicBezTo>
                      <a:pt x="1333" y="0"/>
                      <a:pt x="1027" y="111"/>
                      <a:pt x="779" y="359"/>
                    </a:cubicBezTo>
                    <a:cubicBezTo>
                      <a:pt x="0" y="1138"/>
                      <a:pt x="553" y="2458"/>
                      <a:pt x="1647" y="2458"/>
                    </a:cubicBezTo>
                    <a:cubicBezTo>
                      <a:pt x="2313" y="2458"/>
                      <a:pt x="2865" y="1905"/>
                      <a:pt x="2865" y="1226"/>
                    </a:cubicBezTo>
                    <a:cubicBezTo>
                      <a:pt x="2865" y="487"/>
                      <a:pt x="2262" y="0"/>
                      <a:pt x="1633" y="0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806;p13"/>
              <p:cNvSpPr/>
              <p:nvPr/>
            </p:nvSpPr>
            <p:spPr>
              <a:xfrm>
                <a:off x="1901819" y="3017371"/>
                <a:ext cx="25340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1014" extrusionOk="0">
                    <a:moveTo>
                      <a:pt x="676" y="1"/>
                    </a:moveTo>
                    <a:cubicBezTo>
                      <a:pt x="553" y="1"/>
                      <a:pt x="428" y="46"/>
                      <a:pt x="327" y="147"/>
                    </a:cubicBezTo>
                    <a:cubicBezTo>
                      <a:pt x="0" y="461"/>
                      <a:pt x="226" y="1014"/>
                      <a:pt x="679" y="1014"/>
                    </a:cubicBezTo>
                    <a:cubicBezTo>
                      <a:pt x="955" y="1014"/>
                      <a:pt x="1194" y="787"/>
                      <a:pt x="1194" y="511"/>
                    </a:cubicBezTo>
                    <a:cubicBezTo>
                      <a:pt x="1194" y="204"/>
                      <a:pt x="939" y="1"/>
                      <a:pt x="676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807;p13"/>
              <p:cNvSpPr/>
              <p:nvPr/>
            </p:nvSpPr>
            <p:spPr>
              <a:xfrm>
                <a:off x="1763406" y="3017371"/>
                <a:ext cx="25085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1014" extrusionOk="0">
                    <a:moveTo>
                      <a:pt x="670" y="1"/>
                    </a:moveTo>
                    <a:cubicBezTo>
                      <a:pt x="546" y="1"/>
                      <a:pt x="419" y="46"/>
                      <a:pt x="315" y="147"/>
                    </a:cubicBezTo>
                    <a:cubicBezTo>
                      <a:pt x="0" y="461"/>
                      <a:pt x="227" y="1014"/>
                      <a:pt x="679" y="1014"/>
                    </a:cubicBezTo>
                    <a:cubicBezTo>
                      <a:pt x="955" y="1014"/>
                      <a:pt x="1182" y="787"/>
                      <a:pt x="1182" y="511"/>
                    </a:cubicBezTo>
                    <a:cubicBezTo>
                      <a:pt x="1182" y="204"/>
                      <a:pt x="932" y="1"/>
                      <a:pt x="670" y="1"/>
                    </a:cubicBezTo>
                    <a:close/>
                  </a:path>
                </a:pathLst>
              </a:custGeom>
              <a:grpFill/>
              <a:ln w="7850" cap="rnd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775;p13"/>
            <p:cNvGrpSpPr/>
            <p:nvPr userDrawn="1"/>
          </p:nvGrpSpPr>
          <p:grpSpPr>
            <a:xfrm rot="12652035" flipV="1">
              <a:off x="8259340" y="4449781"/>
              <a:ext cx="774631" cy="537030"/>
              <a:chOff x="2772936" y="739880"/>
              <a:chExt cx="611044" cy="423620"/>
            </a:xfrm>
            <a:grpFill/>
          </p:grpSpPr>
          <p:sp>
            <p:nvSpPr>
              <p:cNvPr id="71" name="Google Shape;776;p13"/>
              <p:cNvSpPr/>
              <p:nvPr/>
            </p:nvSpPr>
            <p:spPr>
              <a:xfrm rot="-5400000">
                <a:off x="2827527" y="904332"/>
                <a:ext cx="141068" cy="232056"/>
              </a:xfrm>
              <a:custGeom>
                <a:avLst/>
                <a:gdLst/>
                <a:ahLst/>
                <a:cxnLst/>
                <a:rect l="l" t="t" r="r" b="b"/>
                <a:pathLst>
                  <a:path w="7459" h="12270" extrusionOk="0">
                    <a:moveTo>
                      <a:pt x="1504" y="0"/>
                    </a:moveTo>
                    <a:cubicBezTo>
                      <a:pt x="1399" y="0"/>
                      <a:pt x="1350" y="36"/>
                      <a:pt x="1377" y="107"/>
                    </a:cubicBezTo>
                    <a:cubicBezTo>
                      <a:pt x="1836" y="1446"/>
                      <a:pt x="459" y="2593"/>
                      <a:pt x="268" y="4390"/>
                    </a:cubicBezTo>
                    <a:cubicBezTo>
                      <a:pt x="1" y="7412"/>
                      <a:pt x="1836" y="9401"/>
                      <a:pt x="4169" y="10701"/>
                    </a:cubicBezTo>
                    <a:cubicBezTo>
                      <a:pt x="2984" y="9401"/>
                      <a:pt x="880" y="5920"/>
                      <a:pt x="1836" y="2975"/>
                    </a:cubicBezTo>
                    <a:lnTo>
                      <a:pt x="1836" y="2975"/>
                    </a:lnTo>
                    <a:cubicBezTo>
                      <a:pt x="1110" y="6188"/>
                      <a:pt x="5661" y="11389"/>
                      <a:pt x="7458" y="12269"/>
                    </a:cubicBezTo>
                    <a:cubicBezTo>
                      <a:pt x="5278" y="9783"/>
                      <a:pt x="5011" y="6723"/>
                      <a:pt x="4934" y="4199"/>
                    </a:cubicBezTo>
                    <a:cubicBezTo>
                      <a:pt x="4803" y="1311"/>
                      <a:pt x="2138" y="0"/>
                      <a:pt x="1504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77;p13"/>
              <p:cNvSpPr/>
              <p:nvPr/>
            </p:nvSpPr>
            <p:spPr>
              <a:xfrm rot="-5400000">
                <a:off x="2933276" y="1074705"/>
                <a:ext cx="117466" cy="60123"/>
              </a:xfrm>
              <a:custGeom>
                <a:avLst/>
                <a:gdLst/>
                <a:ahLst/>
                <a:cxnLst/>
                <a:rect l="l" t="t" r="r" b="b"/>
                <a:pathLst>
                  <a:path w="6211" h="3179" extrusionOk="0">
                    <a:moveTo>
                      <a:pt x="2879" y="1"/>
                    </a:moveTo>
                    <a:cubicBezTo>
                      <a:pt x="2430" y="1"/>
                      <a:pt x="1997" y="91"/>
                      <a:pt x="1621" y="308"/>
                    </a:cubicBezTo>
                    <a:cubicBezTo>
                      <a:pt x="589" y="920"/>
                      <a:pt x="742" y="1532"/>
                      <a:pt x="168" y="2068"/>
                    </a:cubicBezTo>
                    <a:cubicBezTo>
                      <a:pt x="1" y="2207"/>
                      <a:pt x="929" y="3178"/>
                      <a:pt x="2170" y="3178"/>
                    </a:cubicBezTo>
                    <a:cubicBezTo>
                      <a:pt x="2633" y="3178"/>
                      <a:pt x="3139" y="3043"/>
                      <a:pt x="3648" y="2680"/>
                    </a:cubicBezTo>
                    <a:cubicBezTo>
                      <a:pt x="4451" y="2144"/>
                      <a:pt x="5293" y="1647"/>
                      <a:pt x="6211" y="1303"/>
                    </a:cubicBezTo>
                    <a:cubicBezTo>
                      <a:pt x="5587" y="736"/>
                      <a:pt x="4165" y="1"/>
                      <a:pt x="2879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78;p13"/>
              <p:cNvSpPr/>
              <p:nvPr/>
            </p:nvSpPr>
            <p:spPr>
              <a:xfrm rot="-5400000">
                <a:off x="2813210" y="861079"/>
                <a:ext cx="81040" cy="161588"/>
              </a:xfrm>
              <a:custGeom>
                <a:avLst/>
                <a:gdLst/>
                <a:ahLst/>
                <a:cxnLst/>
                <a:rect l="l" t="t" r="r" b="b"/>
                <a:pathLst>
                  <a:path w="4285" h="8544" extrusionOk="0">
                    <a:moveTo>
                      <a:pt x="3757" y="1"/>
                    </a:moveTo>
                    <a:cubicBezTo>
                      <a:pt x="2962" y="1"/>
                      <a:pt x="1310" y="521"/>
                      <a:pt x="536" y="3112"/>
                    </a:cubicBezTo>
                    <a:cubicBezTo>
                      <a:pt x="230" y="4068"/>
                      <a:pt x="0" y="6669"/>
                      <a:pt x="689" y="8543"/>
                    </a:cubicBezTo>
                    <a:cubicBezTo>
                      <a:pt x="651" y="4833"/>
                      <a:pt x="2601" y="3495"/>
                      <a:pt x="3557" y="3227"/>
                    </a:cubicBezTo>
                    <a:cubicBezTo>
                      <a:pt x="3907" y="3110"/>
                      <a:pt x="3368" y="2882"/>
                      <a:pt x="2939" y="2882"/>
                    </a:cubicBezTo>
                    <a:cubicBezTo>
                      <a:pt x="2806" y="2882"/>
                      <a:pt x="2683" y="2905"/>
                      <a:pt x="2601" y="2959"/>
                    </a:cubicBezTo>
                    <a:cubicBezTo>
                      <a:pt x="3710" y="1582"/>
                      <a:pt x="3060" y="817"/>
                      <a:pt x="4169" y="167"/>
                    </a:cubicBezTo>
                    <a:cubicBezTo>
                      <a:pt x="4285" y="98"/>
                      <a:pt x="4101" y="1"/>
                      <a:pt x="3757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79;p13"/>
              <p:cNvSpPr/>
              <p:nvPr/>
            </p:nvSpPr>
            <p:spPr>
              <a:xfrm rot="16200000">
                <a:off x="2918071" y="662678"/>
                <a:ext cx="388708" cy="543111"/>
              </a:xfrm>
              <a:custGeom>
                <a:avLst/>
                <a:gdLst>
                  <a:gd name="connsiteX0" fmla="*/ 13771 w 20553"/>
                  <a:gd name="connsiteY0" fmla="*/ 0 h 28717"/>
                  <a:gd name="connsiteX1" fmla="*/ 11249 w 20553"/>
                  <a:gd name="connsiteY1" fmla="*/ 859 h 28717"/>
                  <a:gd name="connsiteX2" fmla="*/ 11249 w 20553"/>
                  <a:gd name="connsiteY2" fmla="*/ 11185 h 28717"/>
                  <a:gd name="connsiteX3" fmla="*/ 5703 w 20553"/>
                  <a:gd name="connsiteY3" fmla="*/ 9012 h 28717"/>
                  <a:gd name="connsiteX4" fmla="*/ 158 w 20553"/>
                  <a:gd name="connsiteY4" fmla="*/ 13212 h 28717"/>
                  <a:gd name="connsiteX5" fmla="*/ 3715 w 20553"/>
                  <a:gd name="connsiteY5" fmla="*/ 18720 h 28717"/>
                  <a:gd name="connsiteX6" fmla="*/ 4683 w 20553"/>
                  <a:gd name="connsiteY6" fmla="*/ 18798 h 28717"/>
                  <a:gd name="connsiteX7" fmla="*/ 8075 w 20553"/>
                  <a:gd name="connsiteY7" fmla="*/ 16272 h 28717"/>
                  <a:gd name="connsiteX8" fmla="*/ 6605 w 20553"/>
                  <a:gd name="connsiteY8" fmla="*/ 14003 h 28717"/>
                  <a:gd name="connsiteX9" fmla="*/ 5742 w 20553"/>
                  <a:gd name="connsiteY9" fmla="*/ 14283 h 28717"/>
                  <a:gd name="connsiteX10" fmla="*/ 5933 w 20553"/>
                  <a:gd name="connsiteY10" fmla="*/ 17266 h 28717"/>
                  <a:gd name="connsiteX11" fmla="*/ 4646 w 20553"/>
                  <a:gd name="connsiteY11" fmla="*/ 17910 h 28717"/>
                  <a:gd name="connsiteX12" fmla="*/ 2758 w 20553"/>
                  <a:gd name="connsiteY12" fmla="*/ 12983 h 28717"/>
                  <a:gd name="connsiteX13" fmla="*/ 6813 w 20553"/>
                  <a:gd name="connsiteY13" fmla="*/ 10655 h 28717"/>
                  <a:gd name="connsiteX14" fmla="*/ 13123 w 20553"/>
                  <a:gd name="connsiteY14" fmla="*/ 13289 h 28717"/>
                  <a:gd name="connsiteX15" fmla="*/ 12435 w 20553"/>
                  <a:gd name="connsiteY15" fmla="*/ 12409 h 28717"/>
                  <a:gd name="connsiteX16" fmla="*/ 12090 w 20553"/>
                  <a:gd name="connsiteY16" fmla="*/ 10076 h 28717"/>
                  <a:gd name="connsiteX17" fmla="*/ 12970 w 20553"/>
                  <a:gd name="connsiteY17" fmla="*/ 8202 h 28717"/>
                  <a:gd name="connsiteX18" fmla="*/ 14454 w 20553"/>
                  <a:gd name="connsiteY18" fmla="*/ 7634 h 28717"/>
                  <a:gd name="connsiteX19" fmla="*/ 14844 w 20553"/>
                  <a:gd name="connsiteY19" fmla="*/ 7667 h 28717"/>
                  <a:gd name="connsiteX20" fmla="*/ 16527 w 20553"/>
                  <a:gd name="connsiteY20" fmla="*/ 8814 h 28717"/>
                  <a:gd name="connsiteX21" fmla="*/ 17330 w 20553"/>
                  <a:gd name="connsiteY21" fmla="*/ 11032 h 28717"/>
                  <a:gd name="connsiteX22" fmla="*/ 17330 w 20553"/>
                  <a:gd name="connsiteY22" fmla="*/ 13442 h 28717"/>
                  <a:gd name="connsiteX23" fmla="*/ 16336 w 20553"/>
                  <a:gd name="connsiteY23" fmla="*/ 15545 h 28717"/>
                  <a:gd name="connsiteX24" fmla="*/ 12358 w 20553"/>
                  <a:gd name="connsiteY24" fmla="*/ 18490 h 28717"/>
                  <a:gd name="connsiteX25" fmla="*/ 9949 w 20553"/>
                  <a:gd name="connsiteY25" fmla="*/ 19446 h 28717"/>
                  <a:gd name="connsiteX26" fmla="*/ 8687 w 20553"/>
                  <a:gd name="connsiteY26" fmla="*/ 19867 h 28717"/>
                  <a:gd name="connsiteX27" fmla="*/ 7424 w 20553"/>
                  <a:gd name="connsiteY27" fmla="*/ 20441 h 28717"/>
                  <a:gd name="connsiteX28" fmla="*/ 5244 w 20553"/>
                  <a:gd name="connsiteY28" fmla="*/ 22124 h 28717"/>
                  <a:gd name="connsiteX29" fmla="*/ 4059 w 20553"/>
                  <a:gd name="connsiteY29" fmla="*/ 24686 h 28717"/>
                  <a:gd name="connsiteX30" fmla="*/ 4938 w 20553"/>
                  <a:gd name="connsiteY30" fmla="*/ 27287 h 28717"/>
                  <a:gd name="connsiteX31" fmla="*/ 6996 w 20553"/>
                  <a:gd name="connsiteY31" fmla="*/ 28205 h 28717"/>
                  <a:gd name="connsiteX32" fmla="*/ 7463 w 20553"/>
                  <a:gd name="connsiteY32" fmla="*/ 28166 h 28717"/>
                  <a:gd name="connsiteX33" fmla="*/ 7424 w 20553"/>
                  <a:gd name="connsiteY33" fmla="*/ 27899 h 28717"/>
                  <a:gd name="connsiteX34" fmla="*/ 7116 w 20553"/>
                  <a:gd name="connsiteY34" fmla="*/ 27921 h 28717"/>
                  <a:gd name="connsiteX35" fmla="*/ 5244 w 20553"/>
                  <a:gd name="connsiteY35" fmla="*/ 27019 h 28717"/>
                  <a:gd name="connsiteX36" fmla="*/ 4632 w 20553"/>
                  <a:gd name="connsiteY36" fmla="*/ 24724 h 28717"/>
                  <a:gd name="connsiteX37" fmla="*/ 5780 w 20553"/>
                  <a:gd name="connsiteY37" fmla="*/ 22621 h 28717"/>
                  <a:gd name="connsiteX38" fmla="*/ 7883 w 20553"/>
                  <a:gd name="connsiteY38" fmla="*/ 21244 h 28717"/>
                  <a:gd name="connsiteX39" fmla="*/ 10293 w 20553"/>
                  <a:gd name="connsiteY39" fmla="*/ 20441 h 28717"/>
                  <a:gd name="connsiteX40" fmla="*/ 12817 w 20553"/>
                  <a:gd name="connsiteY40" fmla="*/ 19485 h 28717"/>
                  <a:gd name="connsiteX41" fmla="*/ 12837 w 20553"/>
                  <a:gd name="connsiteY41" fmla="*/ 19478 h 28717"/>
                  <a:gd name="connsiteX42" fmla="*/ 13008 w 20553"/>
                  <a:gd name="connsiteY42" fmla="*/ 20785 h 28717"/>
                  <a:gd name="connsiteX43" fmla="*/ 12783 w 20553"/>
                  <a:gd name="connsiteY43" fmla="*/ 23560 h 28717"/>
                  <a:gd name="connsiteX44" fmla="*/ 12932 w 20553"/>
                  <a:gd name="connsiteY44" fmla="*/ 23539 h 28717"/>
                  <a:gd name="connsiteX45" fmla="*/ 12932 w 20553"/>
                  <a:gd name="connsiteY45" fmla="*/ 23539 h 28717"/>
                  <a:gd name="connsiteX46" fmla="*/ 14106 w 20553"/>
                  <a:gd name="connsiteY46" fmla="*/ 25280 h 28717"/>
                  <a:gd name="connsiteX47" fmla="*/ 14653 w 20553"/>
                  <a:gd name="connsiteY47" fmla="*/ 25183 h 28717"/>
                  <a:gd name="connsiteX48" fmla="*/ 16133 w 20553"/>
                  <a:gd name="connsiteY48" fmla="*/ 24656 h 28717"/>
                  <a:gd name="connsiteX49" fmla="*/ 16450 w 20553"/>
                  <a:gd name="connsiteY49" fmla="*/ 24763 h 28717"/>
                  <a:gd name="connsiteX50" fmla="*/ 16297 w 20553"/>
                  <a:gd name="connsiteY50" fmla="*/ 26178 h 28717"/>
                  <a:gd name="connsiteX51" fmla="*/ 16326 w 20553"/>
                  <a:gd name="connsiteY51" fmla="*/ 27582 h 28717"/>
                  <a:gd name="connsiteX52" fmla="*/ 19490 w 20553"/>
                  <a:gd name="connsiteY52" fmla="*/ 28595 h 28717"/>
                  <a:gd name="connsiteX53" fmla="*/ 19006 w 20553"/>
                  <a:gd name="connsiteY53" fmla="*/ 24657 h 28717"/>
                  <a:gd name="connsiteX54" fmla="*/ 14768 w 20553"/>
                  <a:gd name="connsiteY54" fmla="*/ 23194 h 28717"/>
                  <a:gd name="connsiteX55" fmla="*/ 15647 w 20553"/>
                  <a:gd name="connsiteY55" fmla="*/ 18720 h 28717"/>
                  <a:gd name="connsiteX56" fmla="*/ 18576 w 20553"/>
                  <a:gd name="connsiteY56" fmla="*/ 21361 h 28717"/>
                  <a:gd name="connsiteX57" fmla="*/ 20505 w 20553"/>
                  <a:gd name="connsiteY57" fmla="*/ 19944 h 28717"/>
                  <a:gd name="connsiteX58" fmla="*/ 19353 w 20553"/>
                  <a:gd name="connsiteY58" fmla="*/ 18371 h 28717"/>
                  <a:gd name="connsiteX59" fmla="*/ 18019 w 20553"/>
                  <a:gd name="connsiteY59" fmla="*/ 19370 h 28717"/>
                  <a:gd name="connsiteX60" fmla="*/ 17820 w 20553"/>
                  <a:gd name="connsiteY60" fmla="*/ 19389 h 28717"/>
                  <a:gd name="connsiteX61" fmla="*/ 16718 w 20553"/>
                  <a:gd name="connsiteY61" fmla="*/ 16922 h 28717"/>
                  <a:gd name="connsiteX62" fmla="*/ 17330 w 20553"/>
                  <a:gd name="connsiteY62" fmla="*/ 16272 h 28717"/>
                  <a:gd name="connsiteX63" fmla="*/ 18592 w 20553"/>
                  <a:gd name="connsiteY63" fmla="*/ 13671 h 28717"/>
                  <a:gd name="connsiteX64" fmla="*/ 18630 w 20553"/>
                  <a:gd name="connsiteY64" fmla="*/ 10803 h 28717"/>
                  <a:gd name="connsiteX65" fmla="*/ 18286 w 20553"/>
                  <a:gd name="connsiteY65" fmla="*/ 9426 h 28717"/>
                  <a:gd name="connsiteX66" fmla="*/ 17636 w 20553"/>
                  <a:gd name="connsiteY66" fmla="*/ 8087 h 28717"/>
                  <a:gd name="connsiteX67" fmla="*/ 15112 w 20553"/>
                  <a:gd name="connsiteY67" fmla="*/ 6290 h 28717"/>
                  <a:gd name="connsiteX68" fmla="*/ 14480 w 20553"/>
                  <a:gd name="connsiteY68" fmla="*/ 6230 h 28717"/>
                  <a:gd name="connsiteX69" fmla="*/ 12817 w 20553"/>
                  <a:gd name="connsiteY69" fmla="*/ 6634 h 28717"/>
                  <a:gd name="connsiteX70" fmla="*/ 12702 w 20553"/>
                  <a:gd name="connsiteY70" fmla="*/ 3880 h 28717"/>
                  <a:gd name="connsiteX71" fmla="*/ 12188 w 20553"/>
                  <a:gd name="connsiteY71" fmla="*/ 3568 h 28717"/>
                  <a:gd name="connsiteX72" fmla="*/ 10382 w 20553"/>
                  <a:gd name="connsiteY72" fmla="*/ 4801 h 28717"/>
                  <a:gd name="connsiteX73" fmla="*/ 10216 w 20553"/>
                  <a:gd name="connsiteY73" fmla="*/ 4760 h 28717"/>
                  <a:gd name="connsiteX74" fmla="*/ 11058 w 20553"/>
                  <a:gd name="connsiteY74" fmla="*/ 1738 h 28717"/>
                  <a:gd name="connsiteX75" fmla="*/ 13039 w 20553"/>
                  <a:gd name="connsiteY75" fmla="*/ 926 h 28717"/>
                  <a:gd name="connsiteX76" fmla="*/ 14882 w 20553"/>
                  <a:gd name="connsiteY76" fmla="*/ 1930 h 28717"/>
                  <a:gd name="connsiteX77" fmla="*/ 15914 w 20553"/>
                  <a:gd name="connsiteY77" fmla="*/ 4244 h 28717"/>
                  <a:gd name="connsiteX78" fmla="*/ 16833 w 20553"/>
                  <a:gd name="connsiteY78" fmla="*/ 3918 h 28717"/>
                  <a:gd name="connsiteX79" fmla="*/ 13771 w 20553"/>
                  <a:gd name="connsiteY79" fmla="*/ 0 h 28717"/>
                  <a:gd name="connsiteX80" fmla="*/ 13771 w 20553"/>
                  <a:gd name="connsiteY80" fmla="*/ 0 h 28717"/>
                  <a:gd name="connsiteX81" fmla="*/ 13771 w 20553"/>
                  <a:gd name="connsiteY81" fmla="*/ 0 h 28717"/>
                  <a:gd name="connsiteX82" fmla="*/ 13771 w 20553"/>
                  <a:gd name="connsiteY82" fmla="*/ 0 h 28717"/>
                  <a:gd name="connsiteX83" fmla="*/ 13771 w 20553"/>
                  <a:gd name="connsiteY83" fmla="*/ 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0553" h="28717" extrusionOk="0">
                    <a:moveTo>
                      <a:pt x="13771" y="0"/>
                    </a:moveTo>
                    <a:cubicBezTo>
                      <a:pt x="12948" y="0"/>
                      <a:pt x="12075" y="248"/>
                      <a:pt x="11249" y="859"/>
                    </a:cubicBezTo>
                    <a:cubicBezTo>
                      <a:pt x="7730" y="3421"/>
                      <a:pt x="9375" y="8546"/>
                      <a:pt x="11249" y="11185"/>
                    </a:cubicBezTo>
                    <a:cubicBezTo>
                      <a:pt x="9528" y="9714"/>
                      <a:pt x="7532" y="9012"/>
                      <a:pt x="5703" y="9012"/>
                    </a:cubicBezTo>
                    <a:cubicBezTo>
                      <a:pt x="3061" y="9012"/>
                      <a:pt x="768" y="10478"/>
                      <a:pt x="158" y="13212"/>
                    </a:cubicBezTo>
                    <a:cubicBezTo>
                      <a:pt x="-531" y="15736"/>
                      <a:pt x="1114" y="18299"/>
                      <a:pt x="3715" y="18720"/>
                    </a:cubicBezTo>
                    <a:cubicBezTo>
                      <a:pt x="4059" y="18773"/>
                      <a:pt x="4381" y="18798"/>
                      <a:pt x="4683" y="18798"/>
                    </a:cubicBezTo>
                    <a:cubicBezTo>
                      <a:pt x="6761" y="18798"/>
                      <a:pt x="7841" y="17608"/>
                      <a:pt x="8075" y="16272"/>
                    </a:cubicBezTo>
                    <a:cubicBezTo>
                      <a:pt x="8313" y="15079"/>
                      <a:pt x="7576" y="14003"/>
                      <a:pt x="6605" y="14003"/>
                    </a:cubicBezTo>
                    <a:cubicBezTo>
                      <a:pt x="6330" y="14003"/>
                      <a:pt x="6037" y="14089"/>
                      <a:pt x="5742" y="14283"/>
                    </a:cubicBezTo>
                    <a:cubicBezTo>
                      <a:pt x="4594" y="15048"/>
                      <a:pt x="4709" y="16578"/>
                      <a:pt x="5933" y="17266"/>
                    </a:cubicBezTo>
                    <a:cubicBezTo>
                      <a:pt x="5602" y="17708"/>
                      <a:pt x="5136" y="17910"/>
                      <a:pt x="4646" y="17910"/>
                    </a:cubicBezTo>
                    <a:cubicBezTo>
                      <a:pt x="3097" y="17910"/>
                      <a:pt x="1306" y="15888"/>
                      <a:pt x="2758" y="12983"/>
                    </a:cubicBezTo>
                    <a:cubicBezTo>
                      <a:pt x="3597" y="11341"/>
                      <a:pt x="5108" y="10655"/>
                      <a:pt x="6813" y="10655"/>
                    </a:cubicBezTo>
                    <a:cubicBezTo>
                      <a:pt x="8921" y="10655"/>
                      <a:pt x="11326" y="11703"/>
                      <a:pt x="13123" y="13289"/>
                    </a:cubicBezTo>
                    <a:cubicBezTo>
                      <a:pt x="12894" y="12983"/>
                      <a:pt x="12664" y="12677"/>
                      <a:pt x="12435" y="12409"/>
                    </a:cubicBezTo>
                    <a:cubicBezTo>
                      <a:pt x="12129" y="11644"/>
                      <a:pt x="12014" y="10879"/>
                      <a:pt x="12090" y="10076"/>
                    </a:cubicBezTo>
                    <a:cubicBezTo>
                      <a:pt x="12129" y="9349"/>
                      <a:pt x="12473" y="8699"/>
                      <a:pt x="12970" y="8202"/>
                    </a:cubicBezTo>
                    <a:cubicBezTo>
                      <a:pt x="13373" y="7830"/>
                      <a:pt x="13901" y="7634"/>
                      <a:pt x="14454" y="7634"/>
                    </a:cubicBezTo>
                    <a:cubicBezTo>
                      <a:pt x="14583" y="7634"/>
                      <a:pt x="14714" y="7645"/>
                      <a:pt x="14844" y="7667"/>
                    </a:cubicBezTo>
                    <a:cubicBezTo>
                      <a:pt x="15533" y="7820"/>
                      <a:pt x="16145" y="8240"/>
                      <a:pt x="16527" y="8814"/>
                    </a:cubicBezTo>
                    <a:cubicBezTo>
                      <a:pt x="16948" y="9502"/>
                      <a:pt x="17215" y="10267"/>
                      <a:pt x="17330" y="11032"/>
                    </a:cubicBezTo>
                    <a:cubicBezTo>
                      <a:pt x="17483" y="11835"/>
                      <a:pt x="17483" y="12639"/>
                      <a:pt x="17330" y="13442"/>
                    </a:cubicBezTo>
                    <a:cubicBezTo>
                      <a:pt x="17177" y="14207"/>
                      <a:pt x="16833" y="14933"/>
                      <a:pt x="16336" y="15545"/>
                    </a:cubicBezTo>
                    <a:cubicBezTo>
                      <a:pt x="15265" y="16807"/>
                      <a:pt x="13888" y="17840"/>
                      <a:pt x="12358" y="18490"/>
                    </a:cubicBezTo>
                    <a:cubicBezTo>
                      <a:pt x="11555" y="18834"/>
                      <a:pt x="10752" y="19140"/>
                      <a:pt x="9949" y="19446"/>
                    </a:cubicBezTo>
                    <a:cubicBezTo>
                      <a:pt x="9528" y="19599"/>
                      <a:pt x="9146" y="19714"/>
                      <a:pt x="8687" y="19867"/>
                    </a:cubicBezTo>
                    <a:cubicBezTo>
                      <a:pt x="8266" y="20020"/>
                      <a:pt x="7845" y="20211"/>
                      <a:pt x="7424" y="20441"/>
                    </a:cubicBezTo>
                    <a:cubicBezTo>
                      <a:pt x="6621" y="20861"/>
                      <a:pt x="5856" y="21435"/>
                      <a:pt x="5244" y="22124"/>
                    </a:cubicBezTo>
                    <a:cubicBezTo>
                      <a:pt x="4594" y="22812"/>
                      <a:pt x="4174" y="23730"/>
                      <a:pt x="4059" y="24686"/>
                    </a:cubicBezTo>
                    <a:cubicBezTo>
                      <a:pt x="3982" y="25642"/>
                      <a:pt x="4288" y="26560"/>
                      <a:pt x="4938" y="27287"/>
                    </a:cubicBezTo>
                    <a:cubicBezTo>
                      <a:pt x="5448" y="27891"/>
                      <a:pt x="6222" y="28205"/>
                      <a:pt x="6996" y="28205"/>
                    </a:cubicBezTo>
                    <a:cubicBezTo>
                      <a:pt x="7152" y="28205"/>
                      <a:pt x="7392" y="28217"/>
                      <a:pt x="7463" y="28166"/>
                    </a:cubicBezTo>
                    <a:cubicBezTo>
                      <a:pt x="7534" y="28115"/>
                      <a:pt x="7482" y="27940"/>
                      <a:pt x="7424" y="27899"/>
                    </a:cubicBezTo>
                    <a:cubicBezTo>
                      <a:pt x="7322" y="27913"/>
                      <a:pt x="7219" y="27921"/>
                      <a:pt x="7116" y="27921"/>
                    </a:cubicBezTo>
                    <a:cubicBezTo>
                      <a:pt x="6411" y="27921"/>
                      <a:pt x="5711" y="27586"/>
                      <a:pt x="5244" y="27019"/>
                    </a:cubicBezTo>
                    <a:cubicBezTo>
                      <a:pt x="4709" y="26369"/>
                      <a:pt x="4480" y="25527"/>
                      <a:pt x="4632" y="24724"/>
                    </a:cubicBezTo>
                    <a:cubicBezTo>
                      <a:pt x="4785" y="23921"/>
                      <a:pt x="5206" y="23194"/>
                      <a:pt x="5780" y="22621"/>
                    </a:cubicBezTo>
                    <a:cubicBezTo>
                      <a:pt x="6392" y="22047"/>
                      <a:pt x="7080" y="21588"/>
                      <a:pt x="7883" y="21244"/>
                    </a:cubicBezTo>
                    <a:cubicBezTo>
                      <a:pt x="8648" y="20938"/>
                      <a:pt x="9490" y="20670"/>
                      <a:pt x="10293" y="20441"/>
                    </a:cubicBezTo>
                    <a:cubicBezTo>
                      <a:pt x="11173" y="20173"/>
                      <a:pt x="12014" y="19829"/>
                      <a:pt x="12817" y="19485"/>
                    </a:cubicBezTo>
                    <a:cubicBezTo>
                      <a:pt x="12826" y="19480"/>
                      <a:pt x="12833" y="19478"/>
                      <a:pt x="12837" y="19478"/>
                    </a:cubicBezTo>
                    <a:cubicBezTo>
                      <a:pt x="12901" y="19478"/>
                      <a:pt x="12397" y="20030"/>
                      <a:pt x="13008" y="20785"/>
                    </a:cubicBezTo>
                    <a:cubicBezTo>
                      <a:pt x="11523" y="21401"/>
                      <a:pt x="11925" y="23560"/>
                      <a:pt x="12783" y="23560"/>
                    </a:cubicBezTo>
                    <a:cubicBezTo>
                      <a:pt x="12832" y="23560"/>
                      <a:pt x="12881" y="23553"/>
                      <a:pt x="12932" y="23539"/>
                    </a:cubicBezTo>
                    <a:lnTo>
                      <a:pt x="12932" y="23539"/>
                    </a:lnTo>
                    <a:cubicBezTo>
                      <a:pt x="12448" y="24409"/>
                      <a:pt x="13160" y="25280"/>
                      <a:pt x="14106" y="25280"/>
                    </a:cubicBezTo>
                    <a:cubicBezTo>
                      <a:pt x="14282" y="25280"/>
                      <a:pt x="14467" y="25249"/>
                      <a:pt x="14653" y="25183"/>
                    </a:cubicBezTo>
                    <a:cubicBezTo>
                      <a:pt x="15288" y="24952"/>
                      <a:pt x="15770" y="24656"/>
                      <a:pt x="16133" y="24656"/>
                    </a:cubicBezTo>
                    <a:cubicBezTo>
                      <a:pt x="16251" y="24656"/>
                      <a:pt x="16357" y="24687"/>
                      <a:pt x="16450" y="24763"/>
                    </a:cubicBezTo>
                    <a:cubicBezTo>
                      <a:pt x="15915" y="24916"/>
                      <a:pt x="15686" y="25566"/>
                      <a:pt x="16297" y="26178"/>
                    </a:cubicBezTo>
                    <a:cubicBezTo>
                      <a:pt x="16347" y="26453"/>
                      <a:pt x="15794" y="27179"/>
                      <a:pt x="16326" y="27582"/>
                    </a:cubicBezTo>
                    <a:cubicBezTo>
                      <a:pt x="16858" y="27985"/>
                      <a:pt x="19043" y="29083"/>
                      <a:pt x="19490" y="28595"/>
                    </a:cubicBezTo>
                    <a:cubicBezTo>
                      <a:pt x="19937" y="28107"/>
                      <a:pt x="19719" y="25597"/>
                      <a:pt x="19006" y="24657"/>
                    </a:cubicBezTo>
                    <a:cubicBezTo>
                      <a:pt x="18318" y="23777"/>
                      <a:pt x="15992" y="24533"/>
                      <a:pt x="14768" y="23194"/>
                    </a:cubicBezTo>
                    <a:cubicBezTo>
                      <a:pt x="13429" y="21779"/>
                      <a:pt x="14615" y="20402"/>
                      <a:pt x="15647" y="18720"/>
                    </a:cubicBezTo>
                    <a:cubicBezTo>
                      <a:pt x="15935" y="20471"/>
                      <a:pt x="17341" y="21361"/>
                      <a:pt x="18576" y="21361"/>
                    </a:cubicBezTo>
                    <a:cubicBezTo>
                      <a:pt x="19473" y="21361"/>
                      <a:pt x="20279" y="20892"/>
                      <a:pt x="20505" y="19944"/>
                    </a:cubicBezTo>
                    <a:cubicBezTo>
                      <a:pt x="20743" y="18923"/>
                      <a:pt x="20070" y="18371"/>
                      <a:pt x="19353" y="18371"/>
                    </a:cubicBezTo>
                    <a:cubicBezTo>
                      <a:pt x="18806" y="18371"/>
                      <a:pt x="18234" y="18692"/>
                      <a:pt x="18019" y="19370"/>
                    </a:cubicBezTo>
                    <a:cubicBezTo>
                      <a:pt x="17950" y="19383"/>
                      <a:pt x="17884" y="19389"/>
                      <a:pt x="17820" y="19389"/>
                    </a:cubicBezTo>
                    <a:cubicBezTo>
                      <a:pt x="16923" y="19389"/>
                      <a:pt x="16504" y="18172"/>
                      <a:pt x="16718" y="16922"/>
                    </a:cubicBezTo>
                    <a:cubicBezTo>
                      <a:pt x="16948" y="16693"/>
                      <a:pt x="17139" y="16501"/>
                      <a:pt x="17330" y="16272"/>
                    </a:cubicBezTo>
                    <a:cubicBezTo>
                      <a:pt x="17942" y="15507"/>
                      <a:pt x="18363" y="14627"/>
                      <a:pt x="18592" y="13671"/>
                    </a:cubicBezTo>
                    <a:cubicBezTo>
                      <a:pt x="18783" y="12715"/>
                      <a:pt x="18822" y="11759"/>
                      <a:pt x="18630" y="10803"/>
                    </a:cubicBezTo>
                    <a:cubicBezTo>
                      <a:pt x="18554" y="10306"/>
                      <a:pt x="18439" y="9847"/>
                      <a:pt x="18286" y="9426"/>
                    </a:cubicBezTo>
                    <a:cubicBezTo>
                      <a:pt x="18133" y="8929"/>
                      <a:pt x="17904" y="8470"/>
                      <a:pt x="17636" y="8087"/>
                    </a:cubicBezTo>
                    <a:cubicBezTo>
                      <a:pt x="17062" y="7169"/>
                      <a:pt x="16145" y="6519"/>
                      <a:pt x="15112" y="6290"/>
                    </a:cubicBezTo>
                    <a:cubicBezTo>
                      <a:pt x="14901" y="6249"/>
                      <a:pt x="14689" y="6230"/>
                      <a:pt x="14480" y="6230"/>
                    </a:cubicBezTo>
                    <a:cubicBezTo>
                      <a:pt x="13894" y="6230"/>
                      <a:pt x="13325" y="6380"/>
                      <a:pt x="12817" y="6634"/>
                    </a:cubicBezTo>
                    <a:cubicBezTo>
                      <a:pt x="13085" y="5525"/>
                      <a:pt x="13200" y="4569"/>
                      <a:pt x="12702" y="3880"/>
                    </a:cubicBezTo>
                    <a:cubicBezTo>
                      <a:pt x="12531" y="3656"/>
                      <a:pt x="12359" y="3568"/>
                      <a:pt x="12188" y="3568"/>
                    </a:cubicBezTo>
                    <a:cubicBezTo>
                      <a:pt x="11550" y="3568"/>
                      <a:pt x="10929" y="4801"/>
                      <a:pt x="10382" y="4801"/>
                    </a:cubicBezTo>
                    <a:cubicBezTo>
                      <a:pt x="10326" y="4801"/>
                      <a:pt x="10271" y="4788"/>
                      <a:pt x="10216" y="4760"/>
                    </a:cubicBezTo>
                    <a:cubicBezTo>
                      <a:pt x="9834" y="4569"/>
                      <a:pt x="9681" y="3154"/>
                      <a:pt x="11058" y="1738"/>
                    </a:cubicBezTo>
                    <a:cubicBezTo>
                      <a:pt x="11591" y="1188"/>
                      <a:pt x="12338" y="926"/>
                      <a:pt x="13039" y="926"/>
                    </a:cubicBezTo>
                    <a:cubicBezTo>
                      <a:pt x="13848" y="926"/>
                      <a:pt x="14596" y="1274"/>
                      <a:pt x="14882" y="1930"/>
                    </a:cubicBezTo>
                    <a:cubicBezTo>
                      <a:pt x="14154" y="2810"/>
                      <a:pt x="14823" y="4244"/>
                      <a:pt x="15914" y="4244"/>
                    </a:cubicBezTo>
                    <a:cubicBezTo>
                      <a:pt x="16197" y="4244"/>
                      <a:pt x="16509" y="4147"/>
                      <a:pt x="16833" y="3918"/>
                    </a:cubicBezTo>
                    <a:cubicBezTo>
                      <a:pt x="18589" y="2631"/>
                      <a:pt x="16449" y="0"/>
                      <a:pt x="13771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7883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Google Shape;774;p13"/>
            <p:cNvSpPr/>
            <p:nvPr userDrawn="1"/>
          </p:nvSpPr>
          <p:spPr>
            <a:xfrm flipH="1">
              <a:off x="8542843" y="3091592"/>
              <a:ext cx="158089" cy="158181"/>
            </a:xfrm>
            <a:custGeom>
              <a:avLst/>
              <a:gdLst/>
              <a:ahLst/>
              <a:cxnLst/>
              <a:rect l="l" t="t" r="r" b="b"/>
              <a:pathLst>
                <a:path w="20773" h="20785" extrusionOk="0">
                  <a:moveTo>
                    <a:pt x="9940" y="1"/>
                  </a:moveTo>
                  <a:lnTo>
                    <a:pt x="9940" y="1358"/>
                  </a:lnTo>
                  <a:cubicBezTo>
                    <a:pt x="9513" y="1383"/>
                    <a:pt x="9086" y="1433"/>
                    <a:pt x="8671" y="1521"/>
                  </a:cubicBezTo>
                  <a:lnTo>
                    <a:pt x="8345" y="202"/>
                  </a:lnTo>
                  <a:lnTo>
                    <a:pt x="7490" y="415"/>
                  </a:lnTo>
                  <a:lnTo>
                    <a:pt x="7804" y="1722"/>
                  </a:lnTo>
                  <a:cubicBezTo>
                    <a:pt x="7327" y="1873"/>
                    <a:pt x="6862" y="2049"/>
                    <a:pt x="6409" y="2275"/>
                  </a:cubicBezTo>
                  <a:lnTo>
                    <a:pt x="5756" y="1081"/>
                  </a:lnTo>
                  <a:lnTo>
                    <a:pt x="4977" y="1509"/>
                  </a:lnTo>
                  <a:lnTo>
                    <a:pt x="5630" y="2702"/>
                  </a:lnTo>
                  <a:cubicBezTo>
                    <a:pt x="5153" y="2991"/>
                    <a:pt x="4713" y="3318"/>
                    <a:pt x="4298" y="3695"/>
                  </a:cubicBezTo>
                  <a:lnTo>
                    <a:pt x="3343" y="2728"/>
                  </a:lnTo>
                  <a:lnTo>
                    <a:pt x="2715" y="3356"/>
                  </a:lnTo>
                  <a:lnTo>
                    <a:pt x="3670" y="4323"/>
                  </a:lnTo>
                  <a:cubicBezTo>
                    <a:pt x="3381" y="4638"/>
                    <a:pt x="3117" y="4977"/>
                    <a:pt x="2891" y="5329"/>
                  </a:cubicBezTo>
                  <a:lnTo>
                    <a:pt x="1722" y="4625"/>
                  </a:lnTo>
                  <a:lnTo>
                    <a:pt x="1270" y="5379"/>
                  </a:lnTo>
                  <a:lnTo>
                    <a:pt x="2426" y="6083"/>
                  </a:lnTo>
                  <a:cubicBezTo>
                    <a:pt x="2187" y="6522"/>
                    <a:pt x="1986" y="6987"/>
                    <a:pt x="1823" y="7452"/>
                  </a:cubicBezTo>
                  <a:lnTo>
                    <a:pt x="529" y="7075"/>
                  </a:lnTo>
                  <a:lnTo>
                    <a:pt x="277" y="7930"/>
                  </a:lnTo>
                  <a:lnTo>
                    <a:pt x="1584" y="8307"/>
                  </a:lnTo>
                  <a:cubicBezTo>
                    <a:pt x="1458" y="8847"/>
                    <a:pt x="1370" y="9400"/>
                    <a:pt x="1345" y="9953"/>
                  </a:cubicBezTo>
                  <a:lnTo>
                    <a:pt x="1" y="9953"/>
                  </a:lnTo>
                  <a:lnTo>
                    <a:pt x="1" y="10845"/>
                  </a:lnTo>
                  <a:lnTo>
                    <a:pt x="1345" y="10845"/>
                  </a:lnTo>
                  <a:cubicBezTo>
                    <a:pt x="1370" y="11272"/>
                    <a:pt x="1421" y="11687"/>
                    <a:pt x="1509" y="12114"/>
                  </a:cubicBezTo>
                  <a:lnTo>
                    <a:pt x="189" y="12428"/>
                  </a:lnTo>
                  <a:lnTo>
                    <a:pt x="403" y="13283"/>
                  </a:lnTo>
                  <a:lnTo>
                    <a:pt x="1710" y="12969"/>
                  </a:lnTo>
                  <a:cubicBezTo>
                    <a:pt x="1861" y="13446"/>
                    <a:pt x="2036" y="13924"/>
                    <a:pt x="2263" y="14364"/>
                  </a:cubicBezTo>
                  <a:lnTo>
                    <a:pt x="1069" y="15017"/>
                  </a:lnTo>
                  <a:lnTo>
                    <a:pt x="1496" y="15796"/>
                  </a:lnTo>
                  <a:lnTo>
                    <a:pt x="2690" y="15143"/>
                  </a:lnTo>
                  <a:cubicBezTo>
                    <a:pt x="2979" y="15620"/>
                    <a:pt x="3318" y="16060"/>
                    <a:pt x="3695" y="16475"/>
                  </a:cubicBezTo>
                  <a:lnTo>
                    <a:pt x="2728" y="17442"/>
                  </a:lnTo>
                  <a:lnTo>
                    <a:pt x="3356" y="18071"/>
                  </a:lnTo>
                  <a:lnTo>
                    <a:pt x="4311" y="17103"/>
                  </a:lnTo>
                  <a:cubicBezTo>
                    <a:pt x="4625" y="17392"/>
                    <a:pt x="4964" y="17656"/>
                    <a:pt x="5316" y="17895"/>
                  </a:cubicBezTo>
                  <a:lnTo>
                    <a:pt x="4612" y="19051"/>
                  </a:lnTo>
                  <a:lnTo>
                    <a:pt x="5366" y="19503"/>
                  </a:lnTo>
                  <a:lnTo>
                    <a:pt x="6070" y="18347"/>
                  </a:lnTo>
                  <a:cubicBezTo>
                    <a:pt x="6510" y="18586"/>
                    <a:pt x="6975" y="18787"/>
                    <a:pt x="7440" y="18950"/>
                  </a:cubicBezTo>
                  <a:lnTo>
                    <a:pt x="7063" y="20257"/>
                  </a:lnTo>
                  <a:lnTo>
                    <a:pt x="7917" y="20496"/>
                  </a:lnTo>
                  <a:lnTo>
                    <a:pt x="8294" y="19202"/>
                  </a:lnTo>
                  <a:cubicBezTo>
                    <a:pt x="8835" y="19327"/>
                    <a:pt x="9388" y="19403"/>
                    <a:pt x="9940" y="19428"/>
                  </a:cubicBezTo>
                  <a:lnTo>
                    <a:pt x="9940" y="20785"/>
                  </a:lnTo>
                  <a:lnTo>
                    <a:pt x="10833" y="20785"/>
                  </a:lnTo>
                  <a:lnTo>
                    <a:pt x="10833" y="19428"/>
                  </a:lnTo>
                  <a:cubicBezTo>
                    <a:pt x="11260" y="19415"/>
                    <a:pt x="11675" y="19352"/>
                    <a:pt x="12102" y="19277"/>
                  </a:cubicBezTo>
                  <a:lnTo>
                    <a:pt x="12416" y="20596"/>
                  </a:lnTo>
                  <a:lnTo>
                    <a:pt x="13283" y="20383"/>
                  </a:lnTo>
                  <a:lnTo>
                    <a:pt x="12969" y="19063"/>
                  </a:lnTo>
                  <a:cubicBezTo>
                    <a:pt x="13446" y="18925"/>
                    <a:pt x="13911" y="18737"/>
                    <a:pt x="14364" y="18523"/>
                  </a:cubicBezTo>
                  <a:lnTo>
                    <a:pt x="15017" y="19704"/>
                  </a:lnTo>
                  <a:lnTo>
                    <a:pt x="15796" y="19277"/>
                  </a:lnTo>
                  <a:lnTo>
                    <a:pt x="15143" y="18096"/>
                  </a:lnTo>
                  <a:cubicBezTo>
                    <a:pt x="15608" y="17807"/>
                    <a:pt x="16060" y="17467"/>
                    <a:pt x="16475" y="17103"/>
                  </a:cubicBezTo>
                  <a:lnTo>
                    <a:pt x="17430" y="18058"/>
                  </a:lnTo>
                  <a:lnTo>
                    <a:pt x="18058" y="17430"/>
                  </a:lnTo>
                  <a:lnTo>
                    <a:pt x="17103" y="16475"/>
                  </a:lnTo>
                  <a:cubicBezTo>
                    <a:pt x="17379" y="16148"/>
                    <a:pt x="17643" y="15821"/>
                    <a:pt x="17882" y="15457"/>
                  </a:cubicBezTo>
                  <a:lnTo>
                    <a:pt x="19038" y="16161"/>
                  </a:lnTo>
                  <a:lnTo>
                    <a:pt x="19503" y="15407"/>
                  </a:lnTo>
                  <a:lnTo>
                    <a:pt x="18347" y="14703"/>
                  </a:lnTo>
                  <a:cubicBezTo>
                    <a:pt x="18586" y="14263"/>
                    <a:pt x="18787" y="13811"/>
                    <a:pt x="18950" y="13333"/>
                  </a:cubicBezTo>
                  <a:lnTo>
                    <a:pt x="20245" y="13710"/>
                  </a:lnTo>
                  <a:lnTo>
                    <a:pt x="20496" y="12856"/>
                  </a:lnTo>
                  <a:lnTo>
                    <a:pt x="19189" y="12479"/>
                  </a:lnTo>
                  <a:cubicBezTo>
                    <a:pt x="19315" y="11938"/>
                    <a:pt x="19390" y="11398"/>
                    <a:pt x="19415" y="10845"/>
                  </a:cubicBezTo>
                  <a:lnTo>
                    <a:pt x="20772" y="10845"/>
                  </a:lnTo>
                  <a:lnTo>
                    <a:pt x="20772" y="9953"/>
                  </a:lnTo>
                  <a:lnTo>
                    <a:pt x="19415" y="9953"/>
                  </a:lnTo>
                  <a:cubicBezTo>
                    <a:pt x="19403" y="9526"/>
                    <a:pt x="19340" y="9099"/>
                    <a:pt x="19264" y="8684"/>
                  </a:cubicBezTo>
                  <a:lnTo>
                    <a:pt x="20584" y="8370"/>
                  </a:lnTo>
                  <a:lnTo>
                    <a:pt x="20370" y="7503"/>
                  </a:lnTo>
                  <a:lnTo>
                    <a:pt x="19051" y="7817"/>
                  </a:lnTo>
                  <a:cubicBezTo>
                    <a:pt x="18913" y="7339"/>
                    <a:pt x="18724" y="6874"/>
                    <a:pt x="18510" y="6422"/>
                  </a:cubicBezTo>
                  <a:lnTo>
                    <a:pt x="19692" y="5769"/>
                  </a:lnTo>
                  <a:lnTo>
                    <a:pt x="19264" y="4989"/>
                  </a:lnTo>
                  <a:lnTo>
                    <a:pt x="18083" y="5655"/>
                  </a:lnTo>
                  <a:cubicBezTo>
                    <a:pt x="17794" y="5178"/>
                    <a:pt x="17455" y="4738"/>
                    <a:pt x="17090" y="4323"/>
                  </a:cubicBezTo>
                  <a:lnTo>
                    <a:pt x="18045" y="3368"/>
                  </a:lnTo>
                  <a:lnTo>
                    <a:pt x="17417" y="2740"/>
                  </a:lnTo>
                  <a:lnTo>
                    <a:pt x="16462" y="3695"/>
                  </a:lnTo>
                  <a:cubicBezTo>
                    <a:pt x="16135" y="3419"/>
                    <a:pt x="15809" y="3155"/>
                    <a:pt x="15444" y="2916"/>
                  </a:cubicBezTo>
                  <a:lnTo>
                    <a:pt x="16148" y="1760"/>
                  </a:lnTo>
                  <a:lnTo>
                    <a:pt x="15394" y="1295"/>
                  </a:lnTo>
                  <a:lnTo>
                    <a:pt x="14690" y="2451"/>
                  </a:lnTo>
                  <a:cubicBezTo>
                    <a:pt x="14251" y="2212"/>
                    <a:pt x="13798" y="2011"/>
                    <a:pt x="13321" y="1848"/>
                  </a:cubicBezTo>
                  <a:lnTo>
                    <a:pt x="13698" y="554"/>
                  </a:lnTo>
                  <a:lnTo>
                    <a:pt x="12843" y="302"/>
                  </a:lnTo>
                  <a:lnTo>
                    <a:pt x="12466" y="1609"/>
                  </a:lnTo>
                  <a:cubicBezTo>
                    <a:pt x="11926" y="1471"/>
                    <a:pt x="11373" y="1396"/>
                    <a:pt x="10820" y="1370"/>
                  </a:cubicBezTo>
                  <a:lnTo>
                    <a:pt x="10820" y="1"/>
                  </a:lnTo>
                  <a:close/>
                </a:path>
              </a:pathLst>
            </a:custGeom>
            <a:grpFill/>
            <a:ln w="9525" cap="rnd" cmpd="sng">
              <a:solidFill>
                <a:srgbClr val="7883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495502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 userDrawn="1">
  <p:cSld name="1_Thanks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29520" y="123478"/>
            <a:ext cx="598064" cy="4831396"/>
            <a:chOff x="184443" y="126622"/>
            <a:chExt cx="598064" cy="4831396"/>
          </a:xfrm>
        </p:grpSpPr>
        <p:grpSp>
          <p:nvGrpSpPr>
            <p:cNvPr id="15" name="组合 14"/>
            <p:cNvGrpSpPr/>
            <p:nvPr userDrawn="1"/>
          </p:nvGrpSpPr>
          <p:grpSpPr>
            <a:xfrm rot="18170048">
              <a:off x="71900" y="690390"/>
              <a:ext cx="1274375" cy="146839"/>
              <a:chOff x="2607827" y="3959659"/>
              <a:chExt cx="2034136" cy="234382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2797260" y="4076771"/>
                <a:ext cx="1548543" cy="0"/>
              </a:xfrm>
              <a:prstGeom prst="line">
                <a:avLst/>
              </a:prstGeom>
              <a:ln>
                <a:solidFill>
                  <a:srgbClr val="5144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Google Shape;10267;p112"/>
              <p:cNvSpPr/>
              <p:nvPr/>
            </p:nvSpPr>
            <p:spPr>
              <a:xfrm rot="5400000" flipH="1" flipV="1">
                <a:off x="2640967" y="3927586"/>
                <a:ext cx="219708" cy="285987"/>
              </a:xfrm>
              <a:custGeom>
                <a:avLst/>
                <a:gdLst/>
                <a:ahLst/>
                <a:cxnLst/>
                <a:rect l="l" t="t" r="r" b="b"/>
                <a:pathLst>
                  <a:path w="9295" h="12099" extrusionOk="0">
                    <a:moveTo>
                      <a:pt x="4601" y="1"/>
                    </a:moveTo>
                    <a:cubicBezTo>
                      <a:pt x="3624" y="1"/>
                      <a:pt x="2836" y="788"/>
                      <a:pt x="2836" y="1796"/>
                    </a:cubicBezTo>
                    <a:cubicBezTo>
                      <a:pt x="2836" y="2647"/>
                      <a:pt x="3467" y="3372"/>
                      <a:pt x="4254" y="3529"/>
                    </a:cubicBezTo>
                    <a:lnTo>
                      <a:pt x="4254" y="4789"/>
                    </a:lnTo>
                    <a:cubicBezTo>
                      <a:pt x="3656" y="4033"/>
                      <a:pt x="2742" y="3561"/>
                      <a:pt x="1765" y="3561"/>
                    </a:cubicBezTo>
                    <a:lnTo>
                      <a:pt x="348" y="3561"/>
                    </a:lnTo>
                    <a:cubicBezTo>
                      <a:pt x="158" y="3561"/>
                      <a:pt x="1" y="3718"/>
                      <a:pt x="1" y="3907"/>
                    </a:cubicBezTo>
                    <a:cubicBezTo>
                      <a:pt x="1" y="5671"/>
                      <a:pt x="1450" y="7152"/>
                      <a:pt x="3214" y="7152"/>
                    </a:cubicBezTo>
                    <a:lnTo>
                      <a:pt x="4286" y="7152"/>
                    </a:lnTo>
                    <a:lnTo>
                      <a:pt x="4286" y="9988"/>
                    </a:lnTo>
                    <a:cubicBezTo>
                      <a:pt x="3845" y="9547"/>
                      <a:pt x="3340" y="9231"/>
                      <a:pt x="2805" y="9042"/>
                    </a:cubicBezTo>
                    <a:cubicBezTo>
                      <a:pt x="2836" y="8885"/>
                      <a:pt x="2868" y="8727"/>
                      <a:pt x="2868" y="8570"/>
                    </a:cubicBezTo>
                    <a:cubicBezTo>
                      <a:pt x="2868" y="7782"/>
                      <a:pt x="2238" y="7152"/>
                      <a:pt x="1450" y="7152"/>
                    </a:cubicBezTo>
                    <a:cubicBezTo>
                      <a:pt x="663" y="7152"/>
                      <a:pt x="32" y="7782"/>
                      <a:pt x="32" y="8570"/>
                    </a:cubicBezTo>
                    <a:cubicBezTo>
                      <a:pt x="32" y="9358"/>
                      <a:pt x="663" y="9988"/>
                      <a:pt x="1450" y="9988"/>
                    </a:cubicBezTo>
                    <a:cubicBezTo>
                      <a:pt x="1797" y="9988"/>
                      <a:pt x="2112" y="9862"/>
                      <a:pt x="2364" y="9610"/>
                    </a:cubicBezTo>
                    <a:cubicBezTo>
                      <a:pt x="3183" y="9830"/>
                      <a:pt x="3908" y="10366"/>
                      <a:pt x="4286" y="11122"/>
                    </a:cubicBezTo>
                    <a:lnTo>
                      <a:pt x="4286" y="11752"/>
                    </a:lnTo>
                    <a:cubicBezTo>
                      <a:pt x="4286" y="11941"/>
                      <a:pt x="4443" y="12098"/>
                      <a:pt x="4632" y="12098"/>
                    </a:cubicBezTo>
                    <a:cubicBezTo>
                      <a:pt x="4853" y="12098"/>
                      <a:pt x="5010" y="11941"/>
                      <a:pt x="5010" y="11752"/>
                    </a:cubicBezTo>
                    <a:lnTo>
                      <a:pt x="5010" y="11342"/>
                    </a:lnTo>
                    <a:lnTo>
                      <a:pt x="6050" y="11342"/>
                    </a:lnTo>
                    <a:cubicBezTo>
                      <a:pt x="7846" y="11342"/>
                      <a:pt x="9295" y="9893"/>
                      <a:pt x="9295" y="8129"/>
                    </a:cubicBezTo>
                    <a:cubicBezTo>
                      <a:pt x="9200" y="7971"/>
                      <a:pt x="9043" y="7814"/>
                      <a:pt x="8854" y="7814"/>
                    </a:cubicBezTo>
                    <a:lnTo>
                      <a:pt x="7436" y="7814"/>
                    </a:lnTo>
                    <a:cubicBezTo>
                      <a:pt x="6428" y="7814"/>
                      <a:pt x="5546" y="8286"/>
                      <a:pt x="4947" y="9042"/>
                    </a:cubicBezTo>
                    <a:lnTo>
                      <a:pt x="4947" y="6837"/>
                    </a:lnTo>
                    <a:cubicBezTo>
                      <a:pt x="5357" y="6081"/>
                      <a:pt x="6050" y="5545"/>
                      <a:pt x="6901" y="5325"/>
                    </a:cubicBezTo>
                    <a:cubicBezTo>
                      <a:pt x="7121" y="5545"/>
                      <a:pt x="7436" y="5671"/>
                      <a:pt x="7814" y="5671"/>
                    </a:cubicBezTo>
                    <a:cubicBezTo>
                      <a:pt x="8602" y="5671"/>
                      <a:pt x="9200" y="5041"/>
                      <a:pt x="9200" y="4254"/>
                    </a:cubicBezTo>
                    <a:cubicBezTo>
                      <a:pt x="9200" y="3466"/>
                      <a:pt x="8602" y="2836"/>
                      <a:pt x="7814" y="2836"/>
                    </a:cubicBezTo>
                    <a:cubicBezTo>
                      <a:pt x="7027" y="2836"/>
                      <a:pt x="6396" y="3466"/>
                      <a:pt x="6396" y="4254"/>
                    </a:cubicBezTo>
                    <a:cubicBezTo>
                      <a:pt x="6396" y="4411"/>
                      <a:pt x="6428" y="4569"/>
                      <a:pt x="6459" y="4726"/>
                    </a:cubicBezTo>
                    <a:cubicBezTo>
                      <a:pt x="5861" y="4947"/>
                      <a:pt x="5357" y="5262"/>
                      <a:pt x="4947" y="5671"/>
                    </a:cubicBezTo>
                    <a:lnTo>
                      <a:pt x="4947" y="3529"/>
                    </a:lnTo>
                    <a:cubicBezTo>
                      <a:pt x="5798" y="3372"/>
                      <a:pt x="6365" y="2615"/>
                      <a:pt x="6365" y="1796"/>
                    </a:cubicBezTo>
                    <a:cubicBezTo>
                      <a:pt x="6365" y="788"/>
                      <a:pt x="5577" y="1"/>
                      <a:pt x="4601" y="1"/>
                    </a:cubicBezTo>
                    <a:close/>
                  </a:path>
                </a:pathLst>
              </a:custGeom>
              <a:solidFill>
                <a:srgbClr val="514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11867;p118"/>
              <p:cNvGrpSpPr/>
              <p:nvPr/>
            </p:nvGrpSpPr>
            <p:grpSpPr>
              <a:xfrm>
                <a:off x="3486122" y="3959659"/>
                <a:ext cx="277545" cy="234382"/>
                <a:chOff x="7791618" y="4027835"/>
                <a:chExt cx="349166" cy="294865"/>
              </a:xfrm>
              <a:solidFill>
                <a:srgbClr val="51442D"/>
              </a:solidFill>
            </p:grpSpPr>
            <p:sp>
              <p:nvSpPr>
                <p:cNvPr id="20" name="Google Shape;11868;p118"/>
                <p:cNvSpPr/>
                <p:nvPr/>
              </p:nvSpPr>
              <p:spPr>
                <a:xfrm>
                  <a:off x="7924274" y="4144208"/>
                  <a:ext cx="72192" cy="61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1898" extrusionOk="0">
                      <a:moveTo>
                        <a:pt x="1263" y="1"/>
                      </a:moveTo>
                      <a:cubicBezTo>
                        <a:pt x="430" y="1"/>
                        <a:pt x="1" y="1025"/>
                        <a:pt x="596" y="1620"/>
                      </a:cubicBezTo>
                      <a:cubicBezTo>
                        <a:pt x="788" y="1812"/>
                        <a:pt x="1024" y="1897"/>
                        <a:pt x="1256" y="1897"/>
                      </a:cubicBezTo>
                      <a:cubicBezTo>
                        <a:pt x="1745" y="1897"/>
                        <a:pt x="2216" y="1518"/>
                        <a:pt x="2216" y="953"/>
                      </a:cubicBezTo>
                      <a:cubicBezTo>
                        <a:pt x="2192" y="429"/>
                        <a:pt x="1787" y="1"/>
                        <a:pt x="1263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1869;p118"/>
                <p:cNvSpPr/>
                <p:nvPr/>
              </p:nvSpPr>
              <p:spPr>
                <a:xfrm>
                  <a:off x="7791618" y="4027835"/>
                  <a:ext cx="349166" cy="29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8" h="9038" extrusionOk="0">
                      <a:moveTo>
                        <a:pt x="6359" y="1067"/>
                      </a:moveTo>
                      <a:cubicBezTo>
                        <a:pt x="6407" y="1210"/>
                        <a:pt x="6478" y="1305"/>
                        <a:pt x="6573" y="1400"/>
                      </a:cubicBezTo>
                      <a:lnTo>
                        <a:pt x="5764" y="3020"/>
                      </a:lnTo>
                      <a:cubicBezTo>
                        <a:pt x="5954" y="3067"/>
                        <a:pt x="6145" y="3163"/>
                        <a:pt x="6312" y="3306"/>
                      </a:cubicBezTo>
                      <a:lnTo>
                        <a:pt x="7121" y="1686"/>
                      </a:lnTo>
                      <a:cubicBezTo>
                        <a:pt x="7171" y="1696"/>
                        <a:pt x="7220" y="1702"/>
                        <a:pt x="7269" y="1702"/>
                      </a:cubicBezTo>
                      <a:cubicBezTo>
                        <a:pt x="7339" y="1702"/>
                        <a:pt x="7409" y="1690"/>
                        <a:pt x="7478" y="1662"/>
                      </a:cubicBezTo>
                      <a:lnTo>
                        <a:pt x="9003" y="3972"/>
                      </a:lnTo>
                      <a:cubicBezTo>
                        <a:pt x="8955" y="4044"/>
                        <a:pt x="8907" y="4115"/>
                        <a:pt x="8883" y="4211"/>
                      </a:cubicBezTo>
                      <a:lnTo>
                        <a:pt x="6883" y="4211"/>
                      </a:lnTo>
                      <a:cubicBezTo>
                        <a:pt x="6931" y="4425"/>
                        <a:pt x="6931" y="4639"/>
                        <a:pt x="6883" y="4830"/>
                      </a:cubicBezTo>
                      <a:lnTo>
                        <a:pt x="8907" y="4830"/>
                      </a:lnTo>
                      <a:cubicBezTo>
                        <a:pt x="8931" y="4925"/>
                        <a:pt x="8979" y="4996"/>
                        <a:pt x="9026" y="5068"/>
                      </a:cubicBezTo>
                      <a:lnTo>
                        <a:pt x="7478" y="7378"/>
                      </a:lnTo>
                      <a:cubicBezTo>
                        <a:pt x="7394" y="7361"/>
                        <a:pt x="7310" y="7344"/>
                        <a:pt x="7226" y="7344"/>
                      </a:cubicBezTo>
                      <a:cubicBezTo>
                        <a:pt x="7191" y="7344"/>
                        <a:pt x="7156" y="7347"/>
                        <a:pt x="7121" y="7354"/>
                      </a:cubicBezTo>
                      <a:lnTo>
                        <a:pt x="6312" y="5735"/>
                      </a:lnTo>
                      <a:cubicBezTo>
                        <a:pt x="6145" y="5878"/>
                        <a:pt x="5954" y="5973"/>
                        <a:pt x="5740" y="6044"/>
                      </a:cubicBezTo>
                      <a:lnTo>
                        <a:pt x="6573" y="7664"/>
                      </a:lnTo>
                      <a:cubicBezTo>
                        <a:pt x="6478" y="7759"/>
                        <a:pt x="6407" y="7854"/>
                        <a:pt x="6359" y="7997"/>
                      </a:cubicBezTo>
                      <a:lnTo>
                        <a:pt x="4359" y="7997"/>
                      </a:lnTo>
                      <a:cubicBezTo>
                        <a:pt x="4311" y="7854"/>
                        <a:pt x="4240" y="7735"/>
                        <a:pt x="4144" y="7640"/>
                      </a:cubicBezTo>
                      <a:lnTo>
                        <a:pt x="4954" y="6044"/>
                      </a:lnTo>
                      <a:cubicBezTo>
                        <a:pt x="4740" y="5973"/>
                        <a:pt x="4549" y="5878"/>
                        <a:pt x="4383" y="5758"/>
                      </a:cubicBezTo>
                      <a:lnTo>
                        <a:pt x="3573" y="7378"/>
                      </a:lnTo>
                      <a:cubicBezTo>
                        <a:pt x="3513" y="7366"/>
                        <a:pt x="3454" y="7360"/>
                        <a:pt x="3397" y="7360"/>
                      </a:cubicBezTo>
                      <a:cubicBezTo>
                        <a:pt x="3341" y="7360"/>
                        <a:pt x="3287" y="7366"/>
                        <a:pt x="3239" y="7378"/>
                      </a:cubicBezTo>
                      <a:lnTo>
                        <a:pt x="1715" y="5092"/>
                      </a:lnTo>
                      <a:cubicBezTo>
                        <a:pt x="1763" y="4996"/>
                        <a:pt x="1811" y="4925"/>
                        <a:pt x="1834" y="4830"/>
                      </a:cubicBezTo>
                      <a:lnTo>
                        <a:pt x="3811" y="4830"/>
                      </a:lnTo>
                      <a:cubicBezTo>
                        <a:pt x="3763" y="4639"/>
                        <a:pt x="3763" y="4425"/>
                        <a:pt x="3811" y="4234"/>
                      </a:cubicBezTo>
                      <a:lnTo>
                        <a:pt x="1834" y="4234"/>
                      </a:lnTo>
                      <a:cubicBezTo>
                        <a:pt x="1787" y="4139"/>
                        <a:pt x="1739" y="4068"/>
                        <a:pt x="1691" y="3996"/>
                      </a:cubicBezTo>
                      <a:lnTo>
                        <a:pt x="3239" y="1686"/>
                      </a:lnTo>
                      <a:cubicBezTo>
                        <a:pt x="3335" y="1710"/>
                        <a:pt x="3454" y="1710"/>
                        <a:pt x="3573" y="1710"/>
                      </a:cubicBezTo>
                      <a:lnTo>
                        <a:pt x="4383" y="3306"/>
                      </a:lnTo>
                      <a:cubicBezTo>
                        <a:pt x="4549" y="3187"/>
                        <a:pt x="4740" y="3091"/>
                        <a:pt x="4954" y="3020"/>
                      </a:cubicBezTo>
                      <a:lnTo>
                        <a:pt x="4144" y="1424"/>
                      </a:lnTo>
                      <a:cubicBezTo>
                        <a:pt x="4240" y="1329"/>
                        <a:pt x="4311" y="1210"/>
                        <a:pt x="4359" y="1067"/>
                      </a:cubicBezTo>
                      <a:close/>
                      <a:moveTo>
                        <a:pt x="3730" y="1"/>
                      </a:moveTo>
                      <a:cubicBezTo>
                        <a:pt x="3077" y="1"/>
                        <a:pt x="2262" y="700"/>
                        <a:pt x="2716" y="1305"/>
                      </a:cubicBezTo>
                      <a:lnTo>
                        <a:pt x="1168" y="3639"/>
                      </a:lnTo>
                      <a:cubicBezTo>
                        <a:pt x="1093" y="3621"/>
                        <a:pt x="1018" y="3612"/>
                        <a:pt x="945" y="3612"/>
                      </a:cubicBezTo>
                      <a:cubicBezTo>
                        <a:pt x="437" y="3612"/>
                        <a:pt x="1" y="4024"/>
                        <a:pt x="1" y="4544"/>
                      </a:cubicBezTo>
                      <a:cubicBezTo>
                        <a:pt x="1" y="5075"/>
                        <a:pt x="439" y="5484"/>
                        <a:pt x="940" y="5484"/>
                      </a:cubicBezTo>
                      <a:cubicBezTo>
                        <a:pt x="1022" y="5484"/>
                        <a:pt x="1107" y="5473"/>
                        <a:pt x="1191" y="5449"/>
                      </a:cubicBezTo>
                      <a:lnTo>
                        <a:pt x="2692" y="7735"/>
                      </a:lnTo>
                      <a:cubicBezTo>
                        <a:pt x="2252" y="8344"/>
                        <a:pt x="3074" y="9038"/>
                        <a:pt x="3724" y="9038"/>
                      </a:cubicBezTo>
                      <a:cubicBezTo>
                        <a:pt x="3989" y="9038"/>
                        <a:pt x="4225" y="8923"/>
                        <a:pt x="4335" y="8640"/>
                      </a:cubicBezTo>
                      <a:lnTo>
                        <a:pt x="6359" y="8640"/>
                      </a:lnTo>
                      <a:cubicBezTo>
                        <a:pt x="6469" y="8923"/>
                        <a:pt x="6705" y="9038"/>
                        <a:pt x="6969" y="9038"/>
                      </a:cubicBezTo>
                      <a:cubicBezTo>
                        <a:pt x="7618" y="9038"/>
                        <a:pt x="8435" y="8344"/>
                        <a:pt x="7979" y="7735"/>
                      </a:cubicBezTo>
                      <a:lnTo>
                        <a:pt x="9526" y="5425"/>
                      </a:lnTo>
                      <a:cubicBezTo>
                        <a:pt x="9601" y="5443"/>
                        <a:pt x="9676" y="5452"/>
                        <a:pt x="9750" y="5452"/>
                      </a:cubicBezTo>
                      <a:cubicBezTo>
                        <a:pt x="10262" y="5452"/>
                        <a:pt x="10717" y="5038"/>
                        <a:pt x="10717" y="4496"/>
                      </a:cubicBezTo>
                      <a:cubicBezTo>
                        <a:pt x="10717" y="3965"/>
                        <a:pt x="10279" y="3557"/>
                        <a:pt x="9778" y="3557"/>
                      </a:cubicBezTo>
                      <a:cubicBezTo>
                        <a:pt x="9696" y="3557"/>
                        <a:pt x="9611" y="3568"/>
                        <a:pt x="9526" y="3591"/>
                      </a:cubicBezTo>
                      <a:lnTo>
                        <a:pt x="8002" y="1305"/>
                      </a:lnTo>
                      <a:cubicBezTo>
                        <a:pt x="8456" y="700"/>
                        <a:pt x="7629" y="1"/>
                        <a:pt x="6978" y="1"/>
                      </a:cubicBezTo>
                      <a:cubicBezTo>
                        <a:pt x="6706" y="1"/>
                        <a:pt x="6464" y="123"/>
                        <a:pt x="6359" y="424"/>
                      </a:cubicBezTo>
                      <a:lnTo>
                        <a:pt x="4359" y="424"/>
                      </a:lnTo>
                      <a:cubicBezTo>
                        <a:pt x="4247" y="123"/>
                        <a:pt x="4002" y="1"/>
                        <a:pt x="3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" name="Google Shape;10267;p112"/>
              <p:cNvSpPr/>
              <p:nvPr/>
            </p:nvSpPr>
            <p:spPr>
              <a:xfrm rot="16200000" flipV="1">
                <a:off x="4389116" y="3927507"/>
                <a:ext cx="219708" cy="285987"/>
              </a:xfrm>
              <a:custGeom>
                <a:avLst/>
                <a:gdLst/>
                <a:ahLst/>
                <a:cxnLst/>
                <a:rect l="l" t="t" r="r" b="b"/>
                <a:pathLst>
                  <a:path w="9295" h="12099" extrusionOk="0">
                    <a:moveTo>
                      <a:pt x="4601" y="1"/>
                    </a:moveTo>
                    <a:cubicBezTo>
                      <a:pt x="3624" y="1"/>
                      <a:pt x="2836" y="788"/>
                      <a:pt x="2836" y="1796"/>
                    </a:cubicBezTo>
                    <a:cubicBezTo>
                      <a:pt x="2836" y="2647"/>
                      <a:pt x="3467" y="3372"/>
                      <a:pt x="4254" y="3529"/>
                    </a:cubicBezTo>
                    <a:lnTo>
                      <a:pt x="4254" y="4789"/>
                    </a:lnTo>
                    <a:cubicBezTo>
                      <a:pt x="3656" y="4033"/>
                      <a:pt x="2742" y="3561"/>
                      <a:pt x="1765" y="3561"/>
                    </a:cubicBezTo>
                    <a:lnTo>
                      <a:pt x="348" y="3561"/>
                    </a:lnTo>
                    <a:cubicBezTo>
                      <a:pt x="158" y="3561"/>
                      <a:pt x="1" y="3718"/>
                      <a:pt x="1" y="3907"/>
                    </a:cubicBezTo>
                    <a:cubicBezTo>
                      <a:pt x="1" y="5671"/>
                      <a:pt x="1450" y="7152"/>
                      <a:pt x="3214" y="7152"/>
                    </a:cubicBezTo>
                    <a:lnTo>
                      <a:pt x="4286" y="7152"/>
                    </a:lnTo>
                    <a:lnTo>
                      <a:pt x="4286" y="9988"/>
                    </a:lnTo>
                    <a:cubicBezTo>
                      <a:pt x="3845" y="9547"/>
                      <a:pt x="3340" y="9231"/>
                      <a:pt x="2805" y="9042"/>
                    </a:cubicBezTo>
                    <a:cubicBezTo>
                      <a:pt x="2836" y="8885"/>
                      <a:pt x="2868" y="8727"/>
                      <a:pt x="2868" y="8570"/>
                    </a:cubicBezTo>
                    <a:cubicBezTo>
                      <a:pt x="2868" y="7782"/>
                      <a:pt x="2238" y="7152"/>
                      <a:pt x="1450" y="7152"/>
                    </a:cubicBezTo>
                    <a:cubicBezTo>
                      <a:pt x="663" y="7152"/>
                      <a:pt x="32" y="7782"/>
                      <a:pt x="32" y="8570"/>
                    </a:cubicBezTo>
                    <a:cubicBezTo>
                      <a:pt x="32" y="9358"/>
                      <a:pt x="663" y="9988"/>
                      <a:pt x="1450" y="9988"/>
                    </a:cubicBezTo>
                    <a:cubicBezTo>
                      <a:pt x="1797" y="9988"/>
                      <a:pt x="2112" y="9862"/>
                      <a:pt x="2364" y="9610"/>
                    </a:cubicBezTo>
                    <a:cubicBezTo>
                      <a:pt x="3183" y="9830"/>
                      <a:pt x="3908" y="10366"/>
                      <a:pt x="4286" y="11122"/>
                    </a:cubicBezTo>
                    <a:lnTo>
                      <a:pt x="4286" y="11752"/>
                    </a:lnTo>
                    <a:cubicBezTo>
                      <a:pt x="4286" y="11941"/>
                      <a:pt x="4443" y="12098"/>
                      <a:pt x="4632" y="12098"/>
                    </a:cubicBezTo>
                    <a:cubicBezTo>
                      <a:pt x="4853" y="12098"/>
                      <a:pt x="5010" y="11941"/>
                      <a:pt x="5010" y="11752"/>
                    </a:cubicBezTo>
                    <a:lnTo>
                      <a:pt x="5010" y="11342"/>
                    </a:lnTo>
                    <a:lnTo>
                      <a:pt x="6050" y="11342"/>
                    </a:lnTo>
                    <a:cubicBezTo>
                      <a:pt x="7846" y="11342"/>
                      <a:pt x="9295" y="9893"/>
                      <a:pt x="9295" y="8129"/>
                    </a:cubicBezTo>
                    <a:cubicBezTo>
                      <a:pt x="9200" y="7971"/>
                      <a:pt x="9043" y="7814"/>
                      <a:pt x="8854" y="7814"/>
                    </a:cubicBezTo>
                    <a:lnTo>
                      <a:pt x="7436" y="7814"/>
                    </a:lnTo>
                    <a:cubicBezTo>
                      <a:pt x="6428" y="7814"/>
                      <a:pt x="5546" y="8286"/>
                      <a:pt x="4947" y="9042"/>
                    </a:cubicBezTo>
                    <a:lnTo>
                      <a:pt x="4947" y="6837"/>
                    </a:lnTo>
                    <a:cubicBezTo>
                      <a:pt x="5357" y="6081"/>
                      <a:pt x="6050" y="5545"/>
                      <a:pt x="6901" y="5325"/>
                    </a:cubicBezTo>
                    <a:cubicBezTo>
                      <a:pt x="7121" y="5545"/>
                      <a:pt x="7436" y="5671"/>
                      <a:pt x="7814" y="5671"/>
                    </a:cubicBezTo>
                    <a:cubicBezTo>
                      <a:pt x="8602" y="5671"/>
                      <a:pt x="9200" y="5041"/>
                      <a:pt x="9200" y="4254"/>
                    </a:cubicBezTo>
                    <a:cubicBezTo>
                      <a:pt x="9200" y="3466"/>
                      <a:pt x="8602" y="2836"/>
                      <a:pt x="7814" y="2836"/>
                    </a:cubicBezTo>
                    <a:cubicBezTo>
                      <a:pt x="7027" y="2836"/>
                      <a:pt x="6396" y="3466"/>
                      <a:pt x="6396" y="4254"/>
                    </a:cubicBezTo>
                    <a:cubicBezTo>
                      <a:pt x="6396" y="4411"/>
                      <a:pt x="6428" y="4569"/>
                      <a:pt x="6459" y="4726"/>
                    </a:cubicBezTo>
                    <a:cubicBezTo>
                      <a:pt x="5861" y="4947"/>
                      <a:pt x="5357" y="5262"/>
                      <a:pt x="4947" y="5671"/>
                    </a:cubicBezTo>
                    <a:lnTo>
                      <a:pt x="4947" y="3529"/>
                    </a:lnTo>
                    <a:cubicBezTo>
                      <a:pt x="5798" y="3372"/>
                      <a:pt x="6365" y="2615"/>
                      <a:pt x="6365" y="1796"/>
                    </a:cubicBezTo>
                    <a:cubicBezTo>
                      <a:pt x="6365" y="788"/>
                      <a:pt x="5577" y="1"/>
                      <a:pt x="4601" y="1"/>
                    </a:cubicBezTo>
                    <a:close/>
                  </a:path>
                </a:pathLst>
              </a:custGeom>
              <a:solidFill>
                <a:srgbClr val="514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组合 35"/>
            <p:cNvGrpSpPr/>
            <p:nvPr userDrawn="1"/>
          </p:nvGrpSpPr>
          <p:grpSpPr>
            <a:xfrm rot="3279198">
              <a:off x="47582" y="4247411"/>
              <a:ext cx="1274375" cy="146839"/>
              <a:chOff x="2607827" y="3959659"/>
              <a:chExt cx="2034136" cy="234382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2797260" y="4076771"/>
                <a:ext cx="1548543" cy="0"/>
              </a:xfrm>
              <a:prstGeom prst="line">
                <a:avLst/>
              </a:prstGeom>
              <a:ln>
                <a:solidFill>
                  <a:srgbClr val="5144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Google Shape;10267;p112"/>
              <p:cNvSpPr/>
              <p:nvPr/>
            </p:nvSpPr>
            <p:spPr>
              <a:xfrm rot="5400000" flipH="1" flipV="1">
                <a:off x="2640967" y="3927586"/>
                <a:ext cx="219708" cy="285987"/>
              </a:xfrm>
              <a:custGeom>
                <a:avLst/>
                <a:gdLst/>
                <a:ahLst/>
                <a:cxnLst/>
                <a:rect l="l" t="t" r="r" b="b"/>
                <a:pathLst>
                  <a:path w="9295" h="12099" extrusionOk="0">
                    <a:moveTo>
                      <a:pt x="4601" y="1"/>
                    </a:moveTo>
                    <a:cubicBezTo>
                      <a:pt x="3624" y="1"/>
                      <a:pt x="2836" y="788"/>
                      <a:pt x="2836" y="1796"/>
                    </a:cubicBezTo>
                    <a:cubicBezTo>
                      <a:pt x="2836" y="2647"/>
                      <a:pt x="3467" y="3372"/>
                      <a:pt x="4254" y="3529"/>
                    </a:cubicBezTo>
                    <a:lnTo>
                      <a:pt x="4254" y="4789"/>
                    </a:lnTo>
                    <a:cubicBezTo>
                      <a:pt x="3656" y="4033"/>
                      <a:pt x="2742" y="3561"/>
                      <a:pt x="1765" y="3561"/>
                    </a:cubicBezTo>
                    <a:lnTo>
                      <a:pt x="348" y="3561"/>
                    </a:lnTo>
                    <a:cubicBezTo>
                      <a:pt x="158" y="3561"/>
                      <a:pt x="1" y="3718"/>
                      <a:pt x="1" y="3907"/>
                    </a:cubicBezTo>
                    <a:cubicBezTo>
                      <a:pt x="1" y="5671"/>
                      <a:pt x="1450" y="7152"/>
                      <a:pt x="3214" y="7152"/>
                    </a:cubicBezTo>
                    <a:lnTo>
                      <a:pt x="4286" y="7152"/>
                    </a:lnTo>
                    <a:lnTo>
                      <a:pt x="4286" y="9988"/>
                    </a:lnTo>
                    <a:cubicBezTo>
                      <a:pt x="3845" y="9547"/>
                      <a:pt x="3340" y="9231"/>
                      <a:pt x="2805" y="9042"/>
                    </a:cubicBezTo>
                    <a:cubicBezTo>
                      <a:pt x="2836" y="8885"/>
                      <a:pt x="2868" y="8727"/>
                      <a:pt x="2868" y="8570"/>
                    </a:cubicBezTo>
                    <a:cubicBezTo>
                      <a:pt x="2868" y="7782"/>
                      <a:pt x="2238" y="7152"/>
                      <a:pt x="1450" y="7152"/>
                    </a:cubicBezTo>
                    <a:cubicBezTo>
                      <a:pt x="663" y="7152"/>
                      <a:pt x="32" y="7782"/>
                      <a:pt x="32" y="8570"/>
                    </a:cubicBezTo>
                    <a:cubicBezTo>
                      <a:pt x="32" y="9358"/>
                      <a:pt x="663" y="9988"/>
                      <a:pt x="1450" y="9988"/>
                    </a:cubicBezTo>
                    <a:cubicBezTo>
                      <a:pt x="1797" y="9988"/>
                      <a:pt x="2112" y="9862"/>
                      <a:pt x="2364" y="9610"/>
                    </a:cubicBezTo>
                    <a:cubicBezTo>
                      <a:pt x="3183" y="9830"/>
                      <a:pt x="3908" y="10366"/>
                      <a:pt x="4286" y="11122"/>
                    </a:cubicBezTo>
                    <a:lnTo>
                      <a:pt x="4286" y="11752"/>
                    </a:lnTo>
                    <a:cubicBezTo>
                      <a:pt x="4286" y="11941"/>
                      <a:pt x="4443" y="12098"/>
                      <a:pt x="4632" y="12098"/>
                    </a:cubicBezTo>
                    <a:cubicBezTo>
                      <a:pt x="4853" y="12098"/>
                      <a:pt x="5010" y="11941"/>
                      <a:pt x="5010" y="11752"/>
                    </a:cubicBezTo>
                    <a:lnTo>
                      <a:pt x="5010" y="11342"/>
                    </a:lnTo>
                    <a:lnTo>
                      <a:pt x="6050" y="11342"/>
                    </a:lnTo>
                    <a:cubicBezTo>
                      <a:pt x="7846" y="11342"/>
                      <a:pt x="9295" y="9893"/>
                      <a:pt x="9295" y="8129"/>
                    </a:cubicBezTo>
                    <a:cubicBezTo>
                      <a:pt x="9200" y="7971"/>
                      <a:pt x="9043" y="7814"/>
                      <a:pt x="8854" y="7814"/>
                    </a:cubicBezTo>
                    <a:lnTo>
                      <a:pt x="7436" y="7814"/>
                    </a:lnTo>
                    <a:cubicBezTo>
                      <a:pt x="6428" y="7814"/>
                      <a:pt x="5546" y="8286"/>
                      <a:pt x="4947" y="9042"/>
                    </a:cubicBezTo>
                    <a:lnTo>
                      <a:pt x="4947" y="6837"/>
                    </a:lnTo>
                    <a:cubicBezTo>
                      <a:pt x="5357" y="6081"/>
                      <a:pt x="6050" y="5545"/>
                      <a:pt x="6901" y="5325"/>
                    </a:cubicBezTo>
                    <a:cubicBezTo>
                      <a:pt x="7121" y="5545"/>
                      <a:pt x="7436" y="5671"/>
                      <a:pt x="7814" y="5671"/>
                    </a:cubicBezTo>
                    <a:cubicBezTo>
                      <a:pt x="8602" y="5671"/>
                      <a:pt x="9200" y="5041"/>
                      <a:pt x="9200" y="4254"/>
                    </a:cubicBezTo>
                    <a:cubicBezTo>
                      <a:pt x="9200" y="3466"/>
                      <a:pt x="8602" y="2836"/>
                      <a:pt x="7814" y="2836"/>
                    </a:cubicBezTo>
                    <a:cubicBezTo>
                      <a:pt x="7027" y="2836"/>
                      <a:pt x="6396" y="3466"/>
                      <a:pt x="6396" y="4254"/>
                    </a:cubicBezTo>
                    <a:cubicBezTo>
                      <a:pt x="6396" y="4411"/>
                      <a:pt x="6428" y="4569"/>
                      <a:pt x="6459" y="4726"/>
                    </a:cubicBezTo>
                    <a:cubicBezTo>
                      <a:pt x="5861" y="4947"/>
                      <a:pt x="5357" y="5262"/>
                      <a:pt x="4947" y="5671"/>
                    </a:cubicBezTo>
                    <a:lnTo>
                      <a:pt x="4947" y="3529"/>
                    </a:lnTo>
                    <a:cubicBezTo>
                      <a:pt x="5798" y="3372"/>
                      <a:pt x="6365" y="2615"/>
                      <a:pt x="6365" y="1796"/>
                    </a:cubicBezTo>
                    <a:cubicBezTo>
                      <a:pt x="6365" y="788"/>
                      <a:pt x="5577" y="1"/>
                      <a:pt x="4601" y="1"/>
                    </a:cubicBezTo>
                    <a:close/>
                  </a:path>
                </a:pathLst>
              </a:custGeom>
              <a:solidFill>
                <a:srgbClr val="514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11867;p118"/>
              <p:cNvGrpSpPr/>
              <p:nvPr/>
            </p:nvGrpSpPr>
            <p:grpSpPr>
              <a:xfrm>
                <a:off x="3486122" y="3959659"/>
                <a:ext cx="277545" cy="234382"/>
                <a:chOff x="7791618" y="4027835"/>
                <a:chExt cx="349166" cy="294865"/>
              </a:xfrm>
              <a:solidFill>
                <a:srgbClr val="51442D"/>
              </a:solidFill>
            </p:grpSpPr>
            <p:sp>
              <p:nvSpPr>
                <p:cNvPr id="41" name="Google Shape;11868;p118"/>
                <p:cNvSpPr/>
                <p:nvPr/>
              </p:nvSpPr>
              <p:spPr>
                <a:xfrm>
                  <a:off x="7924274" y="4144208"/>
                  <a:ext cx="72192" cy="61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1898" extrusionOk="0">
                      <a:moveTo>
                        <a:pt x="1263" y="1"/>
                      </a:moveTo>
                      <a:cubicBezTo>
                        <a:pt x="430" y="1"/>
                        <a:pt x="1" y="1025"/>
                        <a:pt x="596" y="1620"/>
                      </a:cubicBezTo>
                      <a:cubicBezTo>
                        <a:pt x="788" y="1812"/>
                        <a:pt x="1024" y="1897"/>
                        <a:pt x="1256" y="1897"/>
                      </a:cubicBezTo>
                      <a:cubicBezTo>
                        <a:pt x="1745" y="1897"/>
                        <a:pt x="2216" y="1518"/>
                        <a:pt x="2216" y="953"/>
                      </a:cubicBezTo>
                      <a:cubicBezTo>
                        <a:pt x="2192" y="429"/>
                        <a:pt x="1787" y="1"/>
                        <a:pt x="1263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1869;p118"/>
                <p:cNvSpPr/>
                <p:nvPr/>
              </p:nvSpPr>
              <p:spPr>
                <a:xfrm>
                  <a:off x="7791618" y="4027835"/>
                  <a:ext cx="349166" cy="29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8" h="9038" extrusionOk="0">
                      <a:moveTo>
                        <a:pt x="6359" y="1067"/>
                      </a:moveTo>
                      <a:cubicBezTo>
                        <a:pt x="6407" y="1210"/>
                        <a:pt x="6478" y="1305"/>
                        <a:pt x="6573" y="1400"/>
                      </a:cubicBezTo>
                      <a:lnTo>
                        <a:pt x="5764" y="3020"/>
                      </a:lnTo>
                      <a:cubicBezTo>
                        <a:pt x="5954" y="3067"/>
                        <a:pt x="6145" y="3163"/>
                        <a:pt x="6312" y="3306"/>
                      </a:cubicBezTo>
                      <a:lnTo>
                        <a:pt x="7121" y="1686"/>
                      </a:lnTo>
                      <a:cubicBezTo>
                        <a:pt x="7171" y="1696"/>
                        <a:pt x="7220" y="1702"/>
                        <a:pt x="7269" y="1702"/>
                      </a:cubicBezTo>
                      <a:cubicBezTo>
                        <a:pt x="7339" y="1702"/>
                        <a:pt x="7409" y="1690"/>
                        <a:pt x="7478" y="1662"/>
                      </a:cubicBezTo>
                      <a:lnTo>
                        <a:pt x="9003" y="3972"/>
                      </a:lnTo>
                      <a:cubicBezTo>
                        <a:pt x="8955" y="4044"/>
                        <a:pt x="8907" y="4115"/>
                        <a:pt x="8883" y="4211"/>
                      </a:cubicBezTo>
                      <a:lnTo>
                        <a:pt x="6883" y="4211"/>
                      </a:lnTo>
                      <a:cubicBezTo>
                        <a:pt x="6931" y="4425"/>
                        <a:pt x="6931" y="4639"/>
                        <a:pt x="6883" y="4830"/>
                      </a:cubicBezTo>
                      <a:lnTo>
                        <a:pt x="8907" y="4830"/>
                      </a:lnTo>
                      <a:cubicBezTo>
                        <a:pt x="8931" y="4925"/>
                        <a:pt x="8979" y="4996"/>
                        <a:pt x="9026" y="5068"/>
                      </a:cubicBezTo>
                      <a:lnTo>
                        <a:pt x="7478" y="7378"/>
                      </a:lnTo>
                      <a:cubicBezTo>
                        <a:pt x="7394" y="7361"/>
                        <a:pt x="7310" y="7344"/>
                        <a:pt x="7226" y="7344"/>
                      </a:cubicBezTo>
                      <a:cubicBezTo>
                        <a:pt x="7191" y="7344"/>
                        <a:pt x="7156" y="7347"/>
                        <a:pt x="7121" y="7354"/>
                      </a:cubicBezTo>
                      <a:lnTo>
                        <a:pt x="6312" y="5735"/>
                      </a:lnTo>
                      <a:cubicBezTo>
                        <a:pt x="6145" y="5878"/>
                        <a:pt x="5954" y="5973"/>
                        <a:pt x="5740" y="6044"/>
                      </a:cubicBezTo>
                      <a:lnTo>
                        <a:pt x="6573" y="7664"/>
                      </a:lnTo>
                      <a:cubicBezTo>
                        <a:pt x="6478" y="7759"/>
                        <a:pt x="6407" y="7854"/>
                        <a:pt x="6359" y="7997"/>
                      </a:cubicBezTo>
                      <a:lnTo>
                        <a:pt x="4359" y="7997"/>
                      </a:lnTo>
                      <a:cubicBezTo>
                        <a:pt x="4311" y="7854"/>
                        <a:pt x="4240" y="7735"/>
                        <a:pt x="4144" y="7640"/>
                      </a:cubicBezTo>
                      <a:lnTo>
                        <a:pt x="4954" y="6044"/>
                      </a:lnTo>
                      <a:cubicBezTo>
                        <a:pt x="4740" y="5973"/>
                        <a:pt x="4549" y="5878"/>
                        <a:pt x="4383" y="5758"/>
                      </a:cubicBezTo>
                      <a:lnTo>
                        <a:pt x="3573" y="7378"/>
                      </a:lnTo>
                      <a:cubicBezTo>
                        <a:pt x="3513" y="7366"/>
                        <a:pt x="3454" y="7360"/>
                        <a:pt x="3397" y="7360"/>
                      </a:cubicBezTo>
                      <a:cubicBezTo>
                        <a:pt x="3341" y="7360"/>
                        <a:pt x="3287" y="7366"/>
                        <a:pt x="3239" y="7378"/>
                      </a:cubicBezTo>
                      <a:lnTo>
                        <a:pt x="1715" y="5092"/>
                      </a:lnTo>
                      <a:cubicBezTo>
                        <a:pt x="1763" y="4996"/>
                        <a:pt x="1811" y="4925"/>
                        <a:pt x="1834" y="4830"/>
                      </a:cubicBezTo>
                      <a:lnTo>
                        <a:pt x="3811" y="4830"/>
                      </a:lnTo>
                      <a:cubicBezTo>
                        <a:pt x="3763" y="4639"/>
                        <a:pt x="3763" y="4425"/>
                        <a:pt x="3811" y="4234"/>
                      </a:cubicBezTo>
                      <a:lnTo>
                        <a:pt x="1834" y="4234"/>
                      </a:lnTo>
                      <a:cubicBezTo>
                        <a:pt x="1787" y="4139"/>
                        <a:pt x="1739" y="4068"/>
                        <a:pt x="1691" y="3996"/>
                      </a:cubicBezTo>
                      <a:lnTo>
                        <a:pt x="3239" y="1686"/>
                      </a:lnTo>
                      <a:cubicBezTo>
                        <a:pt x="3335" y="1710"/>
                        <a:pt x="3454" y="1710"/>
                        <a:pt x="3573" y="1710"/>
                      </a:cubicBezTo>
                      <a:lnTo>
                        <a:pt x="4383" y="3306"/>
                      </a:lnTo>
                      <a:cubicBezTo>
                        <a:pt x="4549" y="3187"/>
                        <a:pt x="4740" y="3091"/>
                        <a:pt x="4954" y="3020"/>
                      </a:cubicBezTo>
                      <a:lnTo>
                        <a:pt x="4144" y="1424"/>
                      </a:lnTo>
                      <a:cubicBezTo>
                        <a:pt x="4240" y="1329"/>
                        <a:pt x="4311" y="1210"/>
                        <a:pt x="4359" y="1067"/>
                      </a:cubicBezTo>
                      <a:close/>
                      <a:moveTo>
                        <a:pt x="3730" y="1"/>
                      </a:moveTo>
                      <a:cubicBezTo>
                        <a:pt x="3077" y="1"/>
                        <a:pt x="2262" y="700"/>
                        <a:pt x="2716" y="1305"/>
                      </a:cubicBezTo>
                      <a:lnTo>
                        <a:pt x="1168" y="3639"/>
                      </a:lnTo>
                      <a:cubicBezTo>
                        <a:pt x="1093" y="3621"/>
                        <a:pt x="1018" y="3612"/>
                        <a:pt x="945" y="3612"/>
                      </a:cubicBezTo>
                      <a:cubicBezTo>
                        <a:pt x="437" y="3612"/>
                        <a:pt x="1" y="4024"/>
                        <a:pt x="1" y="4544"/>
                      </a:cubicBezTo>
                      <a:cubicBezTo>
                        <a:pt x="1" y="5075"/>
                        <a:pt x="439" y="5484"/>
                        <a:pt x="940" y="5484"/>
                      </a:cubicBezTo>
                      <a:cubicBezTo>
                        <a:pt x="1022" y="5484"/>
                        <a:pt x="1107" y="5473"/>
                        <a:pt x="1191" y="5449"/>
                      </a:cubicBezTo>
                      <a:lnTo>
                        <a:pt x="2692" y="7735"/>
                      </a:lnTo>
                      <a:cubicBezTo>
                        <a:pt x="2252" y="8344"/>
                        <a:pt x="3074" y="9038"/>
                        <a:pt x="3724" y="9038"/>
                      </a:cubicBezTo>
                      <a:cubicBezTo>
                        <a:pt x="3989" y="9038"/>
                        <a:pt x="4225" y="8923"/>
                        <a:pt x="4335" y="8640"/>
                      </a:cubicBezTo>
                      <a:lnTo>
                        <a:pt x="6359" y="8640"/>
                      </a:lnTo>
                      <a:cubicBezTo>
                        <a:pt x="6469" y="8923"/>
                        <a:pt x="6705" y="9038"/>
                        <a:pt x="6969" y="9038"/>
                      </a:cubicBezTo>
                      <a:cubicBezTo>
                        <a:pt x="7618" y="9038"/>
                        <a:pt x="8435" y="8344"/>
                        <a:pt x="7979" y="7735"/>
                      </a:cubicBezTo>
                      <a:lnTo>
                        <a:pt x="9526" y="5425"/>
                      </a:lnTo>
                      <a:cubicBezTo>
                        <a:pt x="9601" y="5443"/>
                        <a:pt x="9676" y="5452"/>
                        <a:pt x="9750" y="5452"/>
                      </a:cubicBezTo>
                      <a:cubicBezTo>
                        <a:pt x="10262" y="5452"/>
                        <a:pt x="10717" y="5038"/>
                        <a:pt x="10717" y="4496"/>
                      </a:cubicBezTo>
                      <a:cubicBezTo>
                        <a:pt x="10717" y="3965"/>
                        <a:pt x="10279" y="3557"/>
                        <a:pt x="9778" y="3557"/>
                      </a:cubicBezTo>
                      <a:cubicBezTo>
                        <a:pt x="9696" y="3557"/>
                        <a:pt x="9611" y="3568"/>
                        <a:pt x="9526" y="3591"/>
                      </a:cubicBezTo>
                      <a:lnTo>
                        <a:pt x="8002" y="1305"/>
                      </a:lnTo>
                      <a:cubicBezTo>
                        <a:pt x="8456" y="700"/>
                        <a:pt x="7629" y="1"/>
                        <a:pt x="6978" y="1"/>
                      </a:cubicBezTo>
                      <a:cubicBezTo>
                        <a:pt x="6706" y="1"/>
                        <a:pt x="6464" y="123"/>
                        <a:pt x="6359" y="424"/>
                      </a:cubicBezTo>
                      <a:lnTo>
                        <a:pt x="4359" y="424"/>
                      </a:lnTo>
                      <a:cubicBezTo>
                        <a:pt x="4247" y="123"/>
                        <a:pt x="4002" y="1"/>
                        <a:pt x="3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" name="Google Shape;10267;p112"/>
              <p:cNvSpPr/>
              <p:nvPr/>
            </p:nvSpPr>
            <p:spPr>
              <a:xfrm rot="16200000" flipV="1">
                <a:off x="4389116" y="3927507"/>
                <a:ext cx="219708" cy="285987"/>
              </a:xfrm>
              <a:custGeom>
                <a:avLst/>
                <a:gdLst/>
                <a:ahLst/>
                <a:cxnLst/>
                <a:rect l="l" t="t" r="r" b="b"/>
                <a:pathLst>
                  <a:path w="9295" h="12099" extrusionOk="0">
                    <a:moveTo>
                      <a:pt x="4601" y="1"/>
                    </a:moveTo>
                    <a:cubicBezTo>
                      <a:pt x="3624" y="1"/>
                      <a:pt x="2836" y="788"/>
                      <a:pt x="2836" y="1796"/>
                    </a:cubicBezTo>
                    <a:cubicBezTo>
                      <a:pt x="2836" y="2647"/>
                      <a:pt x="3467" y="3372"/>
                      <a:pt x="4254" y="3529"/>
                    </a:cubicBezTo>
                    <a:lnTo>
                      <a:pt x="4254" y="4789"/>
                    </a:lnTo>
                    <a:cubicBezTo>
                      <a:pt x="3656" y="4033"/>
                      <a:pt x="2742" y="3561"/>
                      <a:pt x="1765" y="3561"/>
                    </a:cubicBezTo>
                    <a:lnTo>
                      <a:pt x="348" y="3561"/>
                    </a:lnTo>
                    <a:cubicBezTo>
                      <a:pt x="158" y="3561"/>
                      <a:pt x="1" y="3718"/>
                      <a:pt x="1" y="3907"/>
                    </a:cubicBezTo>
                    <a:cubicBezTo>
                      <a:pt x="1" y="5671"/>
                      <a:pt x="1450" y="7152"/>
                      <a:pt x="3214" y="7152"/>
                    </a:cubicBezTo>
                    <a:lnTo>
                      <a:pt x="4286" y="7152"/>
                    </a:lnTo>
                    <a:lnTo>
                      <a:pt x="4286" y="9988"/>
                    </a:lnTo>
                    <a:cubicBezTo>
                      <a:pt x="3845" y="9547"/>
                      <a:pt x="3340" y="9231"/>
                      <a:pt x="2805" y="9042"/>
                    </a:cubicBezTo>
                    <a:cubicBezTo>
                      <a:pt x="2836" y="8885"/>
                      <a:pt x="2868" y="8727"/>
                      <a:pt x="2868" y="8570"/>
                    </a:cubicBezTo>
                    <a:cubicBezTo>
                      <a:pt x="2868" y="7782"/>
                      <a:pt x="2238" y="7152"/>
                      <a:pt x="1450" y="7152"/>
                    </a:cubicBezTo>
                    <a:cubicBezTo>
                      <a:pt x="663" y="7152"/>
                      <a:pt x="32" y="7782"/>
                      <a:pt x="32" y="8570"/>
                    </a:cubicBezTo>
                    <a:cubicBezTo>
                      <a:pt x="32" y="9358"/>
                      <a:pt x="663" y="9988"/>
                      <a:pt x="1450" y="9988"/>
                    </a:cubicBezTo>
                    <a:cubicBezTo>
                      <a:pt x="1797" y="9988"/>
                      <a:pt x="2112" y="9862"/>
                      <a:pt x="2364" y="9610"/>
                    </a:cubicBezTo>
                    <a:cubicBezTo>
                      <a:pt x="3183" y="9830"/>
                      <a:pt x="3908" y="10366"/>
                      <a:pt x="4286" y="11122"/>
                    </a:cubicBezTo>
                    <a:lnTo>
                      <a:pt x="4286" y="11752"/>
                    </a:lnTo>
                    <a:cubicBezTo>
                      <a:pt x="4286" y="11941"/>
                      <a:pt x="4443" y="12098"/>
                      <a:pt x="4632" y="12098"/>
                    </a:cubicBezTo>
                    <a:cubicBezTo>
                      <a:pt x="4853" y="12098"/>
                      <a:pt x="5010" y="11941"/>
                      <a:pt x="5010" y="11752"/>
                    </a:cubicBezTo>
                    <a:lnTo>
                      <a:pt x="5010" y="11342"/>
                    </a:lnTo>
                    <a:lnTo>
                      <a:pt x="6050" y="11342"/>
                    </a:lnTo>
                    <a:cubicBezTo>
                      <a:pt x="7846" y="11342"/>
                      <a:pt x="9295" y="9893"/>
                      <a:pt x="9295" y="8129"/>
                    </a:cubicBezTo>
                    <a:cubicBezTo>
                      <a:pt x="9200" y="7971"/>
                      <a:pt x="9043" y="7814"/>
                      <a:pt x="8854" y="7814"/>
                    </a:cubicBezTo>
                    <a:lnTo>
                      <a:pt x="7436" y="7814"/>
                    </a:lnTo>
                    <a:cubicBezTo>
                      <a:pt x="6428" y="7814"/>
                      <a:pt x="5546" y="8286"/>
                      <a:pt x="4947" y="9042"/>
                    </a:cubicBezTo>
                    <a:lnTo>
                      <a:pt x="4947" y="6837"/>
                    </a:lnTo>
                    <a:cubicBezTo>
                      <a:pt x="5357" y="6081"/>
                      <a:pt x="6050" y="5545"/>
                      <a:pt x="6901" y="5325"/>
                    </a:cubicBezTo>
                    <a:cubicBezTo>
                      <a:pt x="7121" y="5545"/>
                      <a:pt x="7436" y="5671"/>
                      <a:pt x="7814" y="5671"/>
                    </a:cubicBezTo>
                    <a:cubicBezTo>
                      <a:pt x="8602" y="5671"/>
                      <a:pt x="9200" y="5041"/>
                      <a:pt x="9200" y="4254"/>
                    </a:cubicBezTo>
                    <a:cubicBezTo>
                      <a:pt x="9200" y="3466"/>
                      <a:pt x="8602" y="2836"/>
                      <a:pt x="7814" y="2836"/>
                    </a:cubicBezTo>
                    <a:cubicBezTo>
                      <a:pt x="7027" y="2836"/>
                      <a:pt x="6396" y="3466"/>
                      <a:pt x="6396" y="4254"/>
                    </a:cubicBezTo>
                    <a:cubicBezTo>
                      <a:pt x="6396" y="4411"/>
                      <a:pt x="6428" y="4569"/>
                      <a:pt x="6459" y="4726"/>
                    </a:cubicBezTo>
                    <a:cubicBezTo>
                      <a:pt x="5861" y="4947"/>
                      <a:pt x="5357" y="5262"/>
                      <a:pt x="4947" y="5671"/>
                    </a:cubicBezTo>
                    <a:lnTo>
                      <a:pt x="4947" y="3529"/>
                    </a:lnTo>
                    <a:cubicBezTo>
                      <a:pt x="5798" y="3372"/>
                      <a:pt x="6365" y="2615"/>
                      <a:pt x="6365" y="1796"/>
                    </a:cubicBezTo>
                    <a:cubicBezTo>
                      <a:pt x="6365" y="788"/>
                      <a:pt x="5577" y="1"/>
                      <a:pt x="4601" y="1"/>
                    </a:cubicBezTo>
                    <a:close/>
                  </a:path>
                </a:pathLst>
              </a:custGeom>
              <a:solidFill>
                <a:srgbClr val="514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2" name="组合 1"/>
            <p:cNvGrpSpPr/>
            <p:nvPr userDrawn="1"/>
          </p:nvGrpSpPr>
          <p:grpSpPr>
            <a:xfrm>
              <a:off x="184443" y="1420670"/>
              <a:ext cx="283101" cy="2303208"/>
              <a:chOff x="282015" y="1131590"/>
              <a:chExt cx="356397" cy="2899513"/>
            </a:xfrm>
          </p:grpSpPr>
          <p:grpSp>
            <p:nvGrpSpPr>
              <p:cNvPr id="57" name="组合 56"/>
              <p:cNvGrpSpPr/>
              <p:nvPr userDrawn="1"/>
            </p:nvGrpSpPr>
            <p:grpSpPr>
              <a:xfrm rot="5400000">
                <a:off x="-1000695" y="2414300"/>
                <a:ext cx="2899513" cy="334094"/>
                <a:chOff x="2607827" y="3959659"/>
                <a:chExt cx="2034136" cy="234382"/>
              </a:xfrm>
            </p:grpSpPr>
            <p:cxnSp>
              <p:nvCxnSpPr>
                <p:cNvPr id="58" name="直接连接符 57"/>
                <p:cNvCxnSpPr/>
                <p:nvPr/>
              </p:nvCxnSpPr>
              <p:spPr>
                <a:xfrm>
                  <a:off x="2797260" y="4076771"/>
                  <a:ext cx="1548543" cy="0"/>
                </a:xfrm>
                <a:prstGeom prst="line">
                  <a:avLst/>
                </a:prstGeom>
                <a:ln>
                  <a:solidFill>
                    <a:srgbClr val="5144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Google Shape;10267;p112"/>
                <p:cNvSpPr/>
                <p:nvPr/>
              </p:nvSpPr>
              <p:spPr>
                <a:xfrm rot="5400000" flipH="1" flipV="1">
                  <a:off x="2640967" y="3927586"/>
                  <a:ext cx="219708" cy="28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" h="12099" extrusionOk="0">
                      <a:moveTo>
                        <a:pt x="4601" y="1"/>
                      </a:moveTo>
                      <a:cubicBezTo>
                        <a:pt x="3624" y="1"/>
                        <a:pt x="2836" y="788"/>
                        <a:pt x="2836" y="1796"/>
                      </a:cubicBezTo>
                      <a:cubicBezTo>
                        <a:pt x="2836" y="2647"/>
                        <a:pt x="3467" y="3372"/>
                        <a:pt x="4254" y="3529"/>
                      </a:cubicBezTo>
                      <a:lnTo>
                        <a:pt x="4254" y="4789"/>
                      </a:lnTo>
                      <a:cubicBezTo>
                        <a:pt x="3656" y="4033"/>
                        <a:pt x="2742" y="3561"/>
                        <a:pt x="1765" y="3561"/>
                      </a:cubicBezTo>
                      <a:lnTo>
                        <a:pt x="348" y="3561"/>
                      </a:lnTo>
                      <a:cubicBezTo>
                        <a:pt x="158" y="3561"/>
                        <a:pt x="1" y="3718"/>
                        <a:pt x="1" y="3907"/>
                      </a:cubicBezTo>
                      <a:cubicBezTo>
                        <a:pt x="1" y="5671"/>
                        <a:pt x="1450" y="7152"/>
                        <a:pt x="3214" y="7152"/>
                      </a:cubicBezTo>
                      <a:lnTo>
                        <a:pt x="4286" y="7152"/>
                      </a:lnTo>
                      <a:lnTo>
                        <a:pt x="4286" y="9988"/>
                      </a:lnTo>
                      <a:cubicBezTo>
                        <a:pt x="3845" y="9547"/>
                        <a:pt x="3340" y="9231"/>
                        <a:pt x="2805" y="9042"/>
                      </a:cubicBezTo>
                      <a:cubicBezTo>
                        <a:pt x="2836" y="8885"/>
                        <a:pt x="2868" y="8727"/>
                        <a:pt x="2868" y="8570"/>
                      </a:cubicBezTo>
                      <a:cubicBezTo>
                        <a:pt x="2868" y="7782"/>
                        <a:pt x="2238" y="7152"/>
                        <a:pt x="1450" y="7152"/>
                      </a:cubicBezTo>
                      <a:cubicBezTo>
                        <a:pt x="663" y="7152"/>
                        <a:pt x="32" y="7782"/>
                        <a:pt x="32" y="8570"/>
                      </a:cubicBezTo>
                      <a:cubicBezTo>
                        <a:pt x="32" y="9358"/>
                        <a:pt x="663" y="9988"/>
                        <a:pt x="1450" y="9988"/>
                      </a:cubicBezTo>
                      <a:cubicBezTo>
                        <a:pt x="1797" y="9988"/>
                        <a:pt x="2112" y="9862"/>
                        <a:pt x="2364" y="9610"/>
                      </a:cubicBezTo>
                      <a:cubicBezTo>
                        <a:pt x="3183" y="9830"/>
                        <a:pt x="3908" y="10366"/>
                        <a:pt x="4286" y="11122"/>
                      </a:cubicBezTo>
                      <a:lnTo>
                        <a:pt x="4286" y="11752"/>
                      </a:lnTo>
                      <a:cubicBezTo>
                        <a:pt x="4286" y="11941"/>
                        <a:pt x="4443" y="12098"/>
                        <a:pt x="4632" y="12098"/>
                      </a:cubicBezTo>
                      <a:cubicBezTo>
                        <a:pt x="4853" y="12098"/>
                        <a:pt x="5010" y="11941"/>
                        <a:pt x="5010" y="11752"/>
                      </a:cubicBezTo>
                      <a:lnTo>
                        <a:pt x="5010" y="11342"/>
                      </a:lnTo>
                      <a:lnTo>
                        <a:pt x="6050" y="11342"/>
                      </a:lnTo>
                      <a:cubicBezTo>
                        <a:pt x="7846" y="11342"/>
                        <a:pt x="9295" y="9893"/>
                        <a:pt x="9295" y="8129"/>
                      </a:cubicBezTo>
                      <a:cubicBezTo>
                        <a:pt x="9200" y="7971"/>
                        <a:pt x="9043" y="7814"/>
                        <a:pt x="8854" y="7814"/>
                      </a:cubicBezTo>
                      <a:lnTo>
                        <a:pt x="7436" y="7814"/>
                      </a:lnTo>
                      <a:cubicBezTo>
                        <a:pt x="6428" y="7814"/>
                        <a:pt x="5546" y="8286"/>
                        <a:pt x="4947" y="9042"/>
                      </a:cubicBezTo>
                      <a:lnTo>
                        <a:pt x="4947" y="6837"/>
                      </a:lnTo>
                      <a:cubicBezTo>
                        <a:pt x="5357" y="6081"/>
                        <a:pt x="6050" y="5545"/>
                        <a:pt x="6901" y="5325"/>
                      </a:cubicBezTo>
                      <a:cubicBezTo>
                        <a:pt x="7121" y="5545"/>
                        <a:pt x="7436" y="5671"/>
                        <a:pt x="7814" y="5671"/>
                      </a:cubicBezTo>
                      <a:cubicBezTo>
                        <a:pt x="8602" y="5671"/>
                        <a:pt x="9200" y="5041"/>
                        <a:pt x="9200" y="4254"/>
                      </a:cubicBezTo>
                      <a:cubicBezTo>
                        <a:pt x="9200" y="3466"/>
                        <a:pt x="8602" y="2836"/>
                        <a:pt x="7814" y="2836"/>
                      </a:cubicBezTo>
                      <a:cubicBezTo>
                        <a:pt x="7027" y="2836"/>
                        <a:pt x="6396" y="3466"/>
                        <a:pt x="6396" y="4254"/>
                      </a:cubicBezTo>
                      <a:cubicBezTo>
                        <a:pt x="6396" y="4411"/>
                        <a:pt x="6428" y="4569"/>
                        <a:pt x="6459" y="4726"/>
                      </a:cubicBezTo>
                      <a:cubicBezTo>
                        <a:pt x="5861" y="4947"/>
                        <a:pt x="5357" y="5262"/>
                        <a:pt x="4947" y="5671"/>
                      </a:cubicBezTo>
                      <a:lnTo>
                        <a:pt x="4947" y="3529"/>
                      </a:lnTo>
                      <a:cubicBezTo>
                        <a:pt x="5798" y="3372"/>
                        <a:pt x="6365" y="2615"/>
                        <a:pt x="6365" y="1796"/>
                      </a:cubicBezTo>
                      <a:cubicBezTo>
                        <a:pt x="6365" y="788"/>
                        <a:pt x="5577" y="1"/>
                        <a:pt x="4601" y="1"/>
                      </a:cubicBezTo>
                      <a:close/>
                    </a:path>
                  </a:pathLst>
                </a:custGeom>
                <a:solidFill>
                  <a:srgbClr val="51442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0" name="Google Shape;11867;p118"/>
                <p:cNvGrpSpPr/>
                <p:nvPr/>
              </p:nvGrpSpPr>
              <p:grpSpPr>
                <a:xfrm>
                  <a:off x="3486122" y="3959659"/>
                  <a:ext cx="277545" cy="234382"/>
                  <a:chOff x="7791618" y="4027835"/>
                  <a:chExt cx="349166" cy="294865"/>
                </a:xfrm>
                <a:solidFill>
                  <a:srgbClr val="51442D"/>
                </a:solidFill>
              </p:grpSpPr>
              <p:sp>
                <p:nvSpPr>
                  <p:cNvPr id="62" name="Google Shape;11868;p118"/>
                  <p:cNvSpPr/>
                  <p:nvPr/>
                </p:nvSpPr>
                <p:spPr>
                  <a:xfrm>
                    <a:off x="7924274" y="4144208"/>
                    <a:ext cx="72192" cy="61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1898" extrusionOk="0">
                        <a:moveTo>
                          <a:pt x="1263" y="1"/>
                        </a:moveTo>
                        <a:cubicBezTo>
                          <a:pt x="430" y="1"/>
                          <a:pt x="1" y="1025"/>
                          <a:pt x="596" y="1620"/>
                        </a:cubicBezTo>
                        <a:cubicBezTo>
                          <a:pt x="788" y="1812"/>
                          <a:pt x="1024" y="1897"/>
                          <a:pt x="1256" y="1897"/>
                        </a:cubicBezTo>
                        <a:cubicBezTo>
                          <a:pt x="1745" y="1897"/>
                          <a:pt x="2216" y="1518"/>
                          <a:pt x="2216" y="953"/>
                        </a:cubicBezTo>
                        <a:cubicBezTo>
                          <a:pt x="2192" y="429"/>
                          <a:pt x="1787" y="1"/>
                          <a:pt x="1263" y="1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ct val="0"/>
                      </a:spcBef>
                      <a:spcAft>
                        <a:spcPct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11869;p118"/>
                  <p:cNvSpPr/>
                  <p:nvPr/>
                </p:nvSpPr>
                <p:spPr>
                  <a:xfrm>
                    <a:off x="7791618" y="4027835"/>
                    <a:ext cx="349166" cy="294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8" h="9038" extrusionOk="0">
                        <a:moveTo>
                          <a:pt x="6359" y="1067"/>
                        </a:moveTo>
                        <a:cubicBezTo>
                          <a:pt x="6407" y="1210"/>
                          <a:pt x="6478" y="1305"/>
                          <a:pt x="6573" y="1400"/>
                        </a:cubicBezTo>
                        <a:lnTo>
                          <a:pt x="5764" y="3020"/>
                        </a:lnTo>
                        <a:cubicBezTo>
                          <a:pt x="5954" y="3067"/>
                          <a:pt x="6145" y="3163"/>
                          <a:pt x="6312" y="3306"/>
                        </a:cubicBezTo>
                        <a:lnTo>
                          <a:pt x="7121" y="1686"/>
                        </a:lnTo>
                        <a:cubicBezTo>
                          <a:pt x="7171" y="1696"/>
                          <a:pt x="7220" y="1702"/>
                          <a:pt x="7269" y="1702"/>
                        </a:cubicBezTo>
                        <a:cubicBezTo>
                          <a:pt x="7339" y="1702"/>
                          <a:pt x="7409" y="1690"/>
                          <a:pt x="7478" y="1662"/>
                        </a:cubicBezTo>
                        <a:lnTo>
                          <a:pt x="9003" y="3972"/>
                        </a:lnTo>
                        <a:cubicBezTo>
                          <a:pt x="8955" y="4044"/>
                          <a:pt x="8907" y="4115"/>
                          <a:pt x="8883" y="4211"/>
                        </a:cubicBezTo>
                        <a:lnTo>
                          <a:pt x="6883" y="4211"/>
                        </a:lnTo>
                        <a:cubicBezTo>
                          <a:pt x="6931" y="4425"/>
                          <a:pt x="6931" y="4639"/>
                          <a:pt x="6883" y="4830"/>
                        </a:cubicBezTo>
                        <a:lnTo>
                          <a:pt x="8907" y="4830"/>
                        </a:lnTo>
                        <a:cubicBezTo>
                          <a:pt x="8931" y="4925"/>
                          <a:pt x="8979" y="4996"/>
                          <a:pt x="9026" y="5068"/>
                        </a:cubicBezTo>
                        <a:lnTo>
                          <a:pt x="7478" y="7378"/>
                        </a:lnTo>
                        <a:cubicBezTo>
                          <a:pt x="7394" y="7361"/>
                          <a:pt x="7310" y="7344"/>
                          <a:pt x="7226" y="7344"/>
                        </a:cubicBezTo>
                        <a:cubicBezTo>
                          <a:pt x="7191" y="7344"/>
                          <a:pt x="7156" y="7347"/>
                          <a:pt x="7121" y="7354"/>
                        </a:cubicBezTo>
                        <a:lnTo>
                          <a:pt x="6312" y="5735"/>
                        </a:lnTo>
                        <a:cubicBezTo>
                          <a:pt x="6145" y="5878"/>
                          <a:pt x="5954" y="5973"/>
                          <a:pt x="5740" y="6044"/>
                        </a:cubicBezTo>
                        <a:lnTo>
                          <a:pt x="6573" y="7664"/>
                        </a:lnTo>
                        <a:cubicBezTo>
                          <a:pt x="6478" y="7759"/>
                          <a:pt x="6407" y="7854"/>
                          <a:pt x="6359" y="7997"/>
                        </a:cubicBezTo>
                        <a:lnTo>
                          <a:pt x="4359" y="7997"/>
                        </a:lnTo>
                        <a:cubicBezTo>
                          <a:pt x="4311" y="7854"/>
                          <a:pt x="4240" y="7735"/>
                          <a:pt x="4144" y="7640"/>
                        </a:cubicBezTo>
                        <a:lnTo>
                          <a:pt x="4954" y="6044"/>
                        </a:lnTo>
                        <a:cubicBezTo>
                          <a:pt x="4740" y="5973"/>
                          <a:pt x="4549" y="5878"/>
                          <a:pt x="4383" y="5758"/>
                        </a:cubicBezTo>
                        <a:lnTo>
                          <a:pt x="3573" y="7378"/>
                        </a:lnTo>
                        <a:cubicBezTo>
                          <a:pt x="3513" y="7366"/>
                          <a:pt x="3454" y="7360"/>
                          <a:pt x="3397" y="7360"/>
                        </a:cubicBezTo>
                        <a:cubicBezTo>
                          <a:pt x="3341" y="7360"/>
                          <a:pt x="3287" y="7366"/>
                          <a:pt x="3239" y="7378"/>
                        </a:cubicBezTo>
                        <a:lnTo>
                          <a:pt x="1715" y="5092"/>
                        </a:lnTo>
                        <a:cubicBezTo>
                          <a:pt x="1763" y="4996"/>
                          <a:pt x="1811" y="4925"/>
                          <a:pt x="1834" y="4830"/>
                        </a:cubicBezTo>
                        <a:lnTo>
                          <a:pt x="3811" y="4830"/>
                        </a:lnTo>
                        <a:cubicBezTo>
                          <a:pt x="3763" y="4639"/>
                          <a:pt x="3763" y="4425"/>
                          <a:pt x="3811" y="4234"/>
                        </a:cubicBezTo>
                        <a:lnTo>
                          <a:pt x="1834" y="4234"/>
                        </a:lnTo>
                        <a:cubicBezTo>
                          <a:pt x="1787" y="4139"/>
                          <a:pt x="1739" y="4068"/>
                          <a:pt x="1691" y="3996"/>
                        </a:cubicBezTo>
                        <a:lnTo>
                          <a:pt x="3239" y="1686"/>
                        </a:lnTo>
                        <a:cubicBezTo>
                          <a:pt x="3335" y="1710"/>
                          <a:pt x="3454" y="1710"/>
                          <a:pt x="3573" y="1710"/>
                        </a:cubicBezTo>
                        <a:lnTo>
                          <a:pt x="4383" y="3306"/>
                        </a:lnTo>
                        <a:cubicBezTo>
                          <a:pt x="4549" y="3187"/>
                          <a:pt x="4740" y="3091"/>
                          <a:pt x="4954" y="3020"/>
                        </a:cubicBezTo>
                        <a:lnTo>
                          <a:pt x="4144" y="1424"/>
                        </a:lnTo>
                        <a:cubicBezTo>
                          <a:pt x="4240" y="1329"/>
                          <a:pt x="4311" y="1210"/>
                          <a:pt x="4359" y="1067"/>
                        </a:cubicBezTo>
                        <a:close/>
                        <a:moveTo>
                          <a:pt x="3730" y="1"/>
                        </a:moveTo>
                        <a:cubicBezTo>
                          <a:pt x="3077" y="1"/>
                          <a:pt x="2262" y="700"/>
                          <a:pt x="2716" y="1305"/>
                        </a:cubicBezTo>
                        <a:lnTo>
                          <a:pt x="1168" y="3639"/>
                        </a:lnTo>
                        <a:cubicBezTo>
                          <a:pt x="1093" y="3621"/>
                          <a:pt x="1018" y="3612"/>
                          <a:pt x="945" y="3612"/>
                        </a:cubicBezTo>
                        <a:cubicBezTo>
                          <a:pt x="437" y="3612"/>
                          <a:pt x="1" y="4024"/>
                          <a:pt x="1" y="4544"/>
                        </a:cubicBezTo>
                        <a:cubicBezTo>
                          <a:pt x="1" y="5075"/>
                          <a:pt x="439" y="5484"/>
                          <a:pt x="940" y="5484"/>
                        </a:cubicBezTo>
                        <a:cubicBezTo>
                          <a:pt x="1022" y="5484"/>
                          <a:pt x="1107" y="5473"/>
                          <a:pt x="1191" y="5449"/>
                        </a:cubicBezTo>
                        <a:lnTo>
                          <a:pt x="2692" y="7735"/>
                        </a:lnTo>
                        <a:cubicBezTo>
                          <a:pt x="2252" y="8344"/>
                          <a:pt x="3074" y="9038"/>
                          <a:pt x="3724" y="9038"/>
                        </a:cubicBezTo>
                        <a:cubicBezTo>
                          <a:pt x="3989" y="9038"/>
                          <a:pt x="4225" y="8923"/>
                          <a:pt x="4335" y="8640"/>
                        </a:cubicBezTo>
                        <a:lnTo>
                          <a:pt x="6359" y="8640"/>
                        </a:lnTo>
                        <a:cubicBezTo>
                          <a:pt x="6469" y="8923"/>
                          <a:pt x="6705" y="9038"/>
                          <a:pt x="6969" y="9038"/>
                        </a:cubicBezTo>
                        <a:cubicBezTo>
                          <a:pt x="7618" y="9038"/>
                          <a:pt x="8435" y="8344"/>
                          <a:pt x="7979" y="7735"/>
                        </a:cubicBezTo>
                        <a:lnTo>
                          <a:pt x="9526" y="5425"/>
                        </a:lnTo>
                        <a:cubicBezTo>
                          <a:pt x="9601" y="5443"/>
                          <a:pt x="9676" y="5452"/>
                          <a:pt x="9750" y="5452"/>
                        </a:cubicBezTo>
                        <a:cubicBezTo>
                          <a:pt x="10262" y="5452"/>
                          <a:pt x="10717" y="5038"/>
                          <a:pt x="10717" y="4496"/>
                        </a:cubicBezTo>
                        <a:cubicBezTo>
                          <a:pt x="10717" y="3965"/>
                          <a:pt x="10279" y="3557"/>
                          <a:pt x="9778" y="3557"/>
                        </a:cubicBezTo>
                        <a:cubicBezTo>
                          <a:pt x="9696" y="3557"/>
                          <a:pt x="9611" y="3568"/>
                          <a:pt x="9526" y="3591"/>
                        </a:cubicBezTo>
                        <a:lnTo>
                          <a:pt x="8002" y="1305"/>
                        </a:lnTo>
                        <a:cubicBezTo>
                          <a:pt x="8456" y="700"/>
                          <a:pt x="7629" y="1"/>
                          <a:pt x="6978" y="1"/>
                        </a:cubicBezTo>
                        <a:cubicBezTo>
                          <a:pt x="6706" y="1"/>
                          <a:pt x="6464" y="123"/>
                          <a:pt x="6359" y="424"/>
                        </a:cubicBezTo>
                        <a:lnTo>
                          <a:pt x="4359" y="424"/>
                        </a:lnTo>
                        <a:cubicBezTo>
                          <a:pt x="4247" y="123"/>
                          <a:pt x="4002" y="1"/>
                          <a:pt x="373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ct val="0"/>
                      </a:spcBef>
                      <a:spcAft>
                        <a:spcPct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1" name="Google Shape;10267;p112"/>
                <p:cNvSpPr/>
                <p:nvPr/>
              </p:nvSpPr>
              <p:spPr>
                <a:xfrm rot="16200000" flipV="1">
                  <a:off x="4389116" y="3927507"/>
                  <a:ext cx="219708" cy="28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" h="12099" extrusionOk="0">
                      <a:moveTo>
                        <a:pt x="4601" y="1"/>
                      </a:moveTo>
                      <a:cubicBezTo>
                        <a:pt x="3624" y="1"/>
                        <a:pt x="2836" y="788"/>
                        <a:pt x="2836" y="1796"/>
                      </a:cubicBezTo>
                      <a:cubicBezTo>
                        <a:pt x="2836" y="2647"/>
                        <a:pt x="3467" y="3372"/>
                        <a:pt x="4254" y="3529"/>
                      </a:cubicBezTo>
                      <a:lnTo>
                        <a:pt x="4254" y="4789"/>
                      </a:lnTo>
                      <a:cubicBezTo>
                        <a:pt x="3656" y="4033"/>
                        <a:pt x="2742" y="3561"/>
                        <a:pt x="1765" y="3561"/>
                      </a:cubicBezTo>
                      <a:lnTo>
                        <a:pt x="348" y="3561"/>
                      </a:lnTo>
                      <a:cubicBezTo>
                        <a:pt x="158" y="3561"/>
                        <a:pt x="1" y="3718"/>
                        <a:pt x="1" y="3907"/>
                      </a:cubicBezTo>
                      <a:cubicBezTo>
                        <a:pt x="1" y="5671"/>
                        <a:pt x="1450" y="7152"/>
                        <a:pt x="3214" y="7152"/>
                      </a:cubicBezTo>
                      <a:lnTo>
                        <a:pt x="4286" y="7152"/>
                      </a:lnTo>
                      <a:lnTo>
                        <a:pt x="4286" y="9988"/>
                      </a:lnTo>
                      <a:cubicBezTo>
                        <a:pt x="3845" y="9547"/>
                        <a:pt x="3340" y="9231"/>
                        <a:pt x="2805" y="9042"/>
                      </a:cubicBezTo>
                      <a:cubicBezTo>
                        <a:pt x="2836" y="8885"/>
                        <a:pt x="2868" y="8727"/>
                        <a:pt x="2868" y="8570"/>
                      </a:cubicBezTo>
                      <a:cubicBezTo>
                        <a:pt x="2868" y="7782"/>
                        <a:pt x="2238" y="7152"/>
                        <a:pt x="1450" y="7152"/>
                      </a:cubicBezTo>
                      <a:cubicBezTo>
                        <a:pt x="663" y="7152"/>
                        <a:pt x="32" y="7782"/>
                        <a:pt x="32" y="8570"/>
                      </a:cubicBezTo>
                      <a:cubicBezTo>
                        <a:pt x="32" y="9358"/>
                        <a:pt x="663" y="9988"/>
                        <a:pt x="1450" y="9988"/>
                      </a:cubicBezTo>
                      <a:cubicBezTo>
                        <a:pt x="1797" y="9988"/>
                        <a:pt x="2112" y="9862"/>
                        <a:pt x="2364" y="9610"/>
                      </a:cubicBezTo>
                      <a:cubicBezTo>
                        <a:pt x="3183" y="9830"/>
                        <a:pt x="3908" y="10366"/>
                        <a:pt x="4286" y="11122"/>
                      </a:cubicBezTo>
                      <a:lnTo>
                        <a:pt x="4286" y="11752"/>
                      </a:lnTo>
                      <a:cubicBezTo>
                        <a:pt x="4286" y="11941"/>
                        <a:pt x="4443" y="12098"/>
                        <a:pt x="4632" y="12098"/>
                      </a:cubicBezTo>
                      <a:cubicBezTo>
                        <a:pt x="4853" y="12098"/>
                        <a:pt x="5010" y="11941"/>
                        <a:pt x="5010" y="11752"/>
                      </a:cubicBezTo>
                      <a:lnTo>
                        <a:pt x="5010" y="11342"/>
                      </a:lnTo>
                      <a:lnTo>
                        <a:pt x="6050" y="11342"/>
                      </a:lnTo>
                      <a:cubicBezTo>
                        <a:pt x="7846" y="11342"/>
                        <a:pt x="9295" y="9893"/>
                        <a:pt x="9295" y="8129"/>
                      </a:cubicBezTo>
                      <a:cubicBezTo>
                        <a:pt x="9200" y="7971"/>
                        <a:pt x="9043" y="7814"/>
                        <a:pt x="8854" y="7814"/>
                      </a:cubicBezTo>
                      <a:lnTo>
                        <a:pt x="7436" y="7814"/>
                      </a:lnTo>
                      <a:cubicBezTo>
                        <a:pt x="6428" y="7814"/>
                        <a:pt x="5546" y="8286"/>
                        <a:pt x="4947" y="9042"/>
                      </a:cubicBezTo>
                      <a:lnTo>
                        <a:pt x="4947" y="6837"/>
                      </a:lnTo>
                      <a:cubicBezTo>
                        <a:pt x="5357" y="6081"/>
                        <a:pt x="6050" y="5545"/>
                        <a:pt x="6901" y="5325"/>
                      </a:cubicBezTo>
                      <a:cubicBezTo>
                        <a:pt x="7121" y="5545"/>
                        <a:pt x="7436" y="5671"/>
                        <a:pt x="7814" y="5671"/>
                      </a:cubicBezTo>
                      <a:cubicBezTo>
                        <a:pt x="8602" y="5671"/>
                        <a:pt x="9200" y="5041"/>
                        <a:pt x="9200" y="4254"/>
                      </a:cubicBezTo>
                      <a:cubicBezTo>
                        <a:pt x="9200" y="3466"/>
                        <a:pt x="8602" y="2836"/>
                        <a:pt x="7814" y="2836"/>
                      </a:cubicBezTo>
                      <a:cubicBezTo>
                        <a:pt x="7027" y="2836"/>
                        <a:pt x="6396" y="3466"/>
                        <a:pt x="6396" y="4254"/>
                      </a:cubicBezTo>
                      <a:cubicBezTo>
                        <a:pt x="6396" y="4411"/>
                        <a:pt x="6428" y="4569"/>
                        <a:pt x="6459" y="4726"/>
                      </a:cubicBezTo>
                      <a:cubicBezTo>
                        <a:pt x="5861" y="4947"/>
                        <a:pt x="5357" y="5262"/>
                        <a:pt x="4947" y="5671"/>
                      </a:cubicBezTo>
                      <a:lnTo>
                        <a:pt x="4947" y="3529"/>
                      </a:lnTo>
                      <a:cubicBezTo>
                        <a:pt x="5798" y="3372"/>
                        <a:pt x="6365" y="2615"/>
                        <a:pt x="6365" y="1796"/>
                      </a:cubicBezTo>
                      <a:cubicBezTo>
                        <a:pt x="6365" y="788"/>
                        <a:pt x="5577" y="1"/>
                        <a:pt x="4601" y="1"/>
                      </a:cubicBezTo>
                      <a:close/>
                    </a:path>
                  </a:pathLst>
                </a:custGeom>
                <a:solidFill>
                  <a:srgbClr val="51442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" name="Google Shape;8217;p108"/>
              <p:cNvGrpSpPr/>
              <p:nvPr userDrawn="1"/>
            </p:nvGrpSpPr>
            <p:grpSpPr>
              <a:xfrm>
                <a:off x="322774" y="1779662"/>
                <a:ext cx="315638" cy="319674"/>
                <a:chOff x="-42617299" y="3587775"/>
                <a:chExt cx="306950" cy="310875"/>
              </a:xfrm>
              <a:solidFill>
                <a:srgbClr val="51442D"/>
              </a:solidFill>
            </p:grpSpPr>
            <p:sp>
              <p:nvSpPr>
                <p:cNvPr id="65" name="Google Shape;8218;p108"/>
                <p:cNvSpPr/>
                <p:nvPr/>
              </p:nvSpPr>
              <p:spPr>
                <a:xfrm>
                  <a:off x="-42617299" y="3587775"/>
                  <a:ext cx="306950" cy="3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8" h="12435" extrusionOk="0">
                      <a:moveTo>
                        <a:pt x="5905" y="860"/>
                      </a:moveTo>
                      <a:cubicBezTo>
                        <a:pt x="6421" y="860"/>
                        <a:pt x="6926" y="1412"/>
                        <a:pt x="7341" y="2467"/>
                      </a:cubicBezTo>
                      <a:cubicBezTo>
                        <a:pt x="6837" y="2593"/>
                        <a:pt x="6365" y="2782"/>
                        <a:pt x="5892" y="3003"/>
                      </a:cubicBezTo>
                      <a:cubicBezTo>
                        <a:pt x="5419" y="2782"/>
                        <a:pt x="4947" y="2593"/>
                        <a:pt x="4443" y="2467"/>
                      </a:cubicBezTo>
                      <a:cubicBezTo>
                        <a:pt x="4893" y="1381"/>
                        <a:pt x="5404" y="860"/>
                        <a:pt x="5905" y="860"/>
                      </a:cubicBezTo>
                      <a:close/>
                      <a:moveTo>
                        <a:pt x="4191" y="3255"/>
                      </a:moveTo>
                      <a:cubicBezTo>
                        <a:pt x="4443" y="3349"/>
                        <a:pt x="4632" y="3381"/>
                        <a:pt x="4884" y="3475"/>
                      </a:cubicBezTo>
                      <a:cubicBezTo>
                        <a:pt x="4726" y="3538"/>
                        <a:pt x="4600" y="3601"/>
                        <a:pt x="4443" y="3696"/>
                      </a:cubicBezTo>
                      <a:cubicBezTo>
                        <a:pt x="4285" y="3790"/>
                        <a:pt x="4159" y="3853"/>
                        <a:pt x="4002" y="3948"/>
                      </a:cubicBezTo>
                      <a:cubicBezTo>
                        <a:pt x="4096" y="3727"/>
                        <a:pt x="4159" y="3507"/>
                        <a:pt x="4191" y="3255"/>
                      </a:cubicBezTo>
                      <a:close/>
                      <a:moveTo>
                        <a:pt x="7625" y="3318"/>
                      </a:moveTo>
                      <a:cubicBezTo>
                        <a:pt x="7688" y="3507"/>
                        <a:pt x="7751" y="3727"/>
                        <a:pt x="7782" y="3979"/>
                      </a:cubicBezTo>
                      <a:cubicBezTo>
                        <a:pt x="7499" y="3790"/>
                        <a:pt x="7247" y="3633"/>
                        <a:pt x="6963" y="3507"/>
                      </a:cubicBezTo>
                      <a:cubicBezTo>
                        <a:pt x="7184" y="3412"/>
                        <a:pt x="7404" y="3349"/>
                        <a:pt x="7625" y="3318"/>
                      </a:cubicBezTo>
                      <a:close/>
                      <a:moveTo>
                        <a:pt x="2611" y="3034"/>
                      </a:moveTo>
                      <a:cubicBezTo>
                        <a:pt x="2846" y="3034"/>
                        <a:pt x="3110" y="3054"/>
                        <a:pt x="3403" y="3097"/>
                      </a:cubicBezTo>
                      <a:cubicBezTo>
                        <a:pt x="3309" y="3570"/>
                        <a:pt x="3183" y="4042"/>
                        <a:pt x="3151" y="4609"/>
                      </a:cubicBezTo>
                      <a:cubicBezTo>
                        <a:pt x="2742" y="4924"/>
                        <a:pt x="2363" y="5240"/>
                        <a:pt x="1954" y="5586"/>
                      </a:cubicBezTo>
                      <a:cubicBezTo>
                        <a:pt x="712" y="4068"/>
                        <a:pt x="945" y="3034"/>
                        <a:pt x="2611" y="3034"/>
                      </a:cubicBezTo>
                      <a:close/>
                      <a:moveTo>
                        <a:pt x="9301" y="3075"/>
                      </a:moveTo>
                      <a:cubicBezTo>
                        <a:pt x="10879" y="3075"/>
                        <a:pt x="11079" y="4102"/>
                        <a:pt x="9862" y="5618"/>
                      </a:cubicBezTo>
                      <a:cubicBezTo>
                        <a:pt x="9515" y="5271"/>
                        <a:pt x="9137" y="4924"/>
                        <a:pt x="8696" y="4641"/>
                      </a:cubicBezTo>
                      <a:cubicBezTo>
                        <a:pt x="8601" y="4137"/>
                        <a:pt x="8538" y="3601"/>
                        <a:pt x="8412" y="3160"/>
                      </a:cubicBezTo>
                      <a:cubicBezTo>
                        <a:pt x="8746" y="3102"/>
                        <a:pt x="9042" y="3075"/>
                        <a:pt x="9301" y="3075"/>
                      </a:cubicBezTo>
                      <a:close/>
                      <a:moveTo>
                        <a:pt x="8822" y="5744"/>
                      </a:moveTo>
                      <a:cubicBezTo>
                        <a:pt x="9011" y="5901"/>
                        <a:pt x="9169" y="6059"/>
                        <a:pt x="9326" y="6216"/>
                      </a:cubicBezTo>
                      <a:cubicBezTo>
                        <a:pt x="9169" y="6374"/>
                        <a:pt x="8980" y="6531"/>
                        <a:pt x="8822" y="6689"/>
                      </a:cubicBezTo>
                      <a:lnTo>
                        <a:pt x="8822" y="5744"/>
                      </a:lnTo>
                      <a:close/>
                      <a:moveTo>
                        <a:pt x="3025" y="5775"/>
                      </a:moveTo>
                      <a:lnTo>
                        <a:pt x="3025" y="6720"/>
                      </a:lnTo>
                      <a:cubicBezTo>
                        <a:pt x="2836" y="6563"/>
                        <a:pt x="2679" y="6405"/>
                        <a:pt x="2521" y="6248"/>
                      </a:cubicBezTo>
                      <a:cubicBezTo>
                        <a:pt x="2679" y="6090"/>
                        <a:pt x="2868" y="5933"/>
                        <a:pt x="3025" y="5775"/>
                      </a:cubicBezTo>
                      <a:close/>
                      <a:moveTo>
                        <a:pt x="5892" y="3885"/>
                      </a:moveTo>
                      <a:cubicBezTo>
                        <a:pt x="6617" y="4200"/>
                        <a:pt x="7278" y="4609"/>
                        <a:pt x="7908" y="5082"/>
                      </a:cubicBezTo>
                      <a:cubicBezTo>
                        <a:pt x="8003" y="5838"/>
                        <a:pt x="8003" y="6626"/>
                        <a:pt x="7908" y="7413"/>
                      </a:cubicBezTo>
                      <a:cubicBezTo>
                        <a:pt x="7278" y="7823"/>
                        <a:pt x="6585" y="8232"/>
                        <a:pt x="5892" y="8579"/>
                      </a:cubicBezTo>
                      <a:cubicBezTo>
                        <a:pt x="5545" y="8421"/>
                        <a:pt x="5230" y="8232"/>
                        <a:pt x="4884" y="8043"/>
                      </a:cubicBezTo>
                      <a:cubicBezTo>
                        <a:pt x="4537" y="7823"/>
                        <a:pt x="4191" y="7634"/>
                        <a:pt x="3876" y="7413"/>
                      </a:cubicBezTo>
                      <a:cubicBezTo>
                        <a:pt x="3844" y="6657"/>
                        <a:pt x="3844" y="5870"/>
                        <a:pt x="3876" y="5082"/>
                      </a:cubicBezTo>
                      <a:cubicBezTo>
                        <a:pt x="4191" y="4830"/>
                        <a:pt x="4537" y="4641"/>
                        <a:pt x="4884" y="4452"/>
                      </a:cubicBezTo>
                      <a:cubicBezTo>
                        <a:pt x="5230" y="4263"/>
                        <a:pt x="5577" y="4042"/>
                        <a:pt x="5892" y="3885"/>
                      </a:cubicBezTo>
                      <a:close/>
                      <a:moveTo>
                        <a:pt x="4033" y="8516"/>
                      </a:moveTo>
                      <a:cubicBezTo>
                        <a:pt x="4159" y="8579"/>
                        <a:pt x="4317" y="8674"/>
                        <a:pt x="4474" y="8737"/>
                      </a:cubicBezTo>
                      <a:cubicBezTo>
                        <a:pt x="4632" y="8831"/>
                        <a:pt x="4758" y="8894"/>
                        <a:pt x="4915" y="8989"/>
                      </a:cubicBezTo>
                      <a:cubicBezTo>
                        <a:pt x="4663" y="9052"/>
                        <a:pt x="4474" y="9146"/>
                        <a:pt x="4254" y="9178"/>
                      </a:cubicBezTo>
                      <a:cubicBezTo>
                        <a:pt x="4159" y="8926"/>
                        <a:pt x="4096" y="8737"/>
                        <a:pt x="4033" y="8516"/>
                      </a:cubicBezTo>
                      <a:close/>
                      <a:moveTo>
                        <a:pt x="7782" y="8516"/>
                      </a:moveTo>
                      <a:cubicBezTo>
                        <a:pt x="7751" y="8737"/>
                        <a:pt x="7688" y="8989"/>
                        <a:pt x="7625" y="9178"/>
                      </a:cubicBezTo>
                      <a:cubicBezTo>
                        <a:pt x="7404" y="9083"/>
                        <a:pt x="7184" y="9052"/>
                        <a:pt x="6963" y="8989"/>
                      </a:cubicBezTo>
                      <a:cubicBezTo>
                        <a:pt x="7278" y="8831"/>
                        <a:pt x="7499" y="8674"/>
                        <a:pt x="7782" y="8516"/>
                      </a:cubicBezTo>
                      <a:close/>
                      <a:moveTo>
                        <a:pt x="1954" y="6846"/>
                      </a:moveTo>
                      <a:cubicBezTo>
                        <a:pt x="2300" y="7193"/>
                        <a:pt x="2710" y="7571"/>
                        <a:pt x="3151" y="7823"/>
                      </a:cubicBezTo>
                      <a:cubicBezTo>
                        <a:pt x="3214" y="8358"/>
                        <a:pt x="3309" y="8863"/>
                        <a:pt x="3403" y="9335"/>
                      </a:cubicBezTo>
                      <a:cubicBezTo>
                        <a:pt x="3090" y="9388"/>
                        <a:pt x="2806" y="9414"/>
                        <a:pt x="2555" y="9414"/>
                      </a:cubicBezTo>
                      <a:cubicBezTo>
                        <a:pt x="1015" y="9414"/>
                        <a:pt x="681" y="8445"/>
                        <a:pt x="1954" y="6846"/>
                      </a:cubicBezTo>
                      <a:close/>
                      <a:moveTo>
                        <a:pt x="9925" y="6846"/>
                      </a:moveTo>
                      <a:lnTo>
                        <a:pt x="9925" y="6846"/>
                      </a:lnTo>
                      <a:cubicBezTo>
                        <a:pt x="11167" y="8392"/>
                        <a:pt x="10934" y="9430"/>
                        <a:pt x="9267" y="9430"/>
                      </a:cubicBezTo>
                      <a:cubicBezTo>
                        <a:pt x="9032" y="9430"/>
                        <a:pt x="8768" y="9410"/>
                        <a:pt x="8475" y="9367"/>
                      </a:cubicBezTo>
                      <a:cubicBezTo>
                        <a:pt x="8538" y="8894"/>
                        <a:pt x="8664" y="8390"/>
                        <a:pt x="8727" y="7823"/>
                      </a:cubicBezTo>
                      <a:cubicBezTo>
                        <a:pt x="9137" y="7508"/>
                        <a:pt x="9515" y="7193"/>
                        <a:pt x="9925" y="6846"/>
                      </a:cubicBezTo>
                      <a:close/>
                      <a:moveTo>
                        <a:pt x="5924" y="9461"/>
                      </a:moveTo>
                      <a:cubicBezTo>
                        <a:pt x="6396" y="9650"/>
                        <a:pt x="6869" y="9839"/>
                        <a:pt x="7404" y="9965"/>
                      </a:cubicBezTo>
                      <a:cubicBezTo>
                        <a:pt x="6962" y="11056"/>
                        <a:pt x="6440" y="11607"/>
                        <a:pt x="5922" y="11607"/>
                      </a:cubicBezTo>
                      <a:cubicBezTo>
                        <a:pt x="5408" y="11607"/>
                        <a:pt x="4898" y="11064"/>
                        <a:pt x="4474" y="9965"/>
                      </a:cubicBezTo>
                      <a:cubicBezTo>
                        <a:pt x="4978" y="9839"/>
                        <a:pt x="5451" y="9650"/>
                        <a:pt x="5924" y="9461"/>
                      </a:cubicBezTo>
                      <a:close/>
                      <a:moveTo>
                        <a:pt x="5931" y="1"/>
                      </a:moveTo>
                      <a:cubicBezTo>
                        <a:pt x="5817" y="1"/>
                        <a:pt x="5699" y="14"/>
                        <a:pt x="5577" y="41"/>
                      </a:cubicBezTo>
                      <a:cubicBezTo>
                        <a:pt x="4632" y="262"/>
                        <a:pt x="4002" y="1333"/>
                        <a:pt x="3655" y="2278"/>
                      </a:cubicBezTo>
                      <a:cubicBezTo>
                        <a:pt x="3326" y="2223"/>
                        <a:pt x="2973" y="2187"/>
                        <a:pt x="2624" y="2187"/>
                      </a:cubicBezTo>
                      <a:cubicBezTo>
                        <a:pt x="1770" y="2187"/>
                        <a:pt x="939" y="2404"/>
                        <a:pt x="536" y="3097"/>
                      </a:cubicBezTo>
                      <a:cubicBezTo>
                        <a:pt x="1" y="4074"/>
                        <a:pt x="662" y="5334"/>
                        <a:pt x="1387" y="6216"/>
                      </a:cubicBezTo>
                      <a:cubicBezTo>
                        <a:pt x="788" y="6972"/>
                        <a:pt x="158" y="8043"/>
                        <a:pt x="379" y="8926"/>
                      </a:cubicBezTo>
                      <a:cubicBezTo>
                        <a:pt x="599" y="9650"/>
                        <a:pt x="1166" y="10028"/>
                        <a:pt x="1922" y="10186"/>
                      </a:cubicBezTo>
                      <a:cubicBezTo>
                        <a:pt x="2157" y="10241"/>
                        <a:pt x="2410" y="10266"/>
                        <a:pt x="2668" y="10266"/>
                      </a:cubicBezTo>
                      <a:cubicBezTo>
                        <a:pt x="2998" y="10266"/>
                        <a:pt x="3337" y="10225"/>
                        <a:pt x="3655" y="10154"/>
                      </a:cubicBezTo>
                      <a:cubicBezTo>
                        <a:pt x="4221" y="11678"/>
                        <a:pt x="5076" y="12434"/>
                        <a:pt x="5929" y="12434"/>
                      </a:cubicBezTo>
                      <a:cubicBezTo>
                        <a:pt x="6786" y="12434"/>
                        <a:pt x="7639" y="11670"/>
                        <a:pt x="8192" y="10154"/>
                      </a:cubicBezTo>
                      <a:cubicBezTo>
                        <a:pt x="8550" y="10215"/>
                        <a:pt x="8882" y="10243"/>
                        <a:pt x="9186" y="10243"/>
                      </a:cubicBezTo>
                      <a:cubicBezTo>
                        <a:pt x="11589" y="10243"/>
                        <a:pt x="12278" y="8453"/>
                        <a:pt x="10460" y="6216"/>
                      </a:cubicBezTo>
                      <a:cubicBezTo>
                        <a:pt x="12272" y="4014"/>
                        <a:pt x="11618" y="2182"/>
                        <a:pt x="9217" y="2182"/>
                      </a:cubicBezTo>
                      <a:cubicBezTo>
                        <a:pt x="8904" y="2182"/>
                        <a:pt x="8562" y="2213"/>
                        <a:pt x="8192" y="2278"/>
                      </a:cubicBezTo>
                      <a:cubicBezTo>
                        <a:pt x="7765" y="1139"/>
                        <a:pt x="7004" y="1"/>
                        <a:pt x="59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8219;p108"/>
                <p:cNvSpPr/>
                <p:nvPr/>
              </p:nvSpPr>
              <p:spPr>
                <a:xfrm>
                  <a:off x="-42500724" y="3712425"/>
                  <a:ext cx="63025" cy="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" h="2491" extrusionOk="0">
                      <a:moveTo>
                        <a:pt x="1313" y="0"/>
                      </a:moveTo>
                      <a:cubicBezTo>
                        <a:pt x="1295" y="0"/>
                        <a:pt x="1278" y="1"/>
                        <a:pt x="1261" y="1"/>
                      </a:cubicBezTo>
                      <a:cubicBezTo>
                        <a:pt x="599" y="1"/>
                        <a:pt x="0" y="569"/>
                        <a:pt x="63" y="1230"/>
                      </a:cubicBezTo>
                      <a:cubicBezTo>
                        <a:pt x="0" y="1955"/>
                        <a:pt x="567" y="2490"/>
                        <a:pt x="1261" y="2490"/>
                      </a:cubicBezTo>
                      <a:cubicBezTo>
                        <a:pt x="1954" y="2490"/>
                        <a:pt x="2521" y="1955"/>
                        <a:pt x="2489" y="1230"/>
                      </a:cubicBezTo>
                      <a:cubicBezTo>
                        <a:pt x="2489" y="585"/>
                        <a:pt x="1980" y="0"/>
                        <a:pt x="13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8217;p108"/>
              <p:cNvGrpSpPr/>
              <p:nvPr userDrawn="1"/>
            </p:nvGrpSpPr>
            <p:grpSpPr>
              <a:xfrm>
                <a:off x="322774" y="3075806"/>
                <a:ext cx="315638" cy="319674"/>
                <a:chOff x="-42617299" y="3587775"/>
                <a:chExt cx="306950" cy="310875"/>
              </a:xfrm>
              <a:solidFill>
                <a:srgbClr val="51442D"/>
              </a:solidFill>
            </p:grpSpPr>
            <p:sp>
              <p:nvSpPr>
                <p:cNvPr id="68" name="Google Shape;8218;p108"/>
                <p:cNvSpPr/>
                <p:nvPr/>
              </p:nvSpPr>
              <p:spPr>
                <a:xfrm>
                  <a:off x="-42617299" y="3587775"/>
                  <a:ext cx="306950" cy="3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8" h="12435" extrusionOk="0">
                      <a:moveTo>
                        <a:pt x="5905" y="860"/>
                      </a:moveTo>
                      <a:cubicBezTo>
                        <a:pt x="6421" y="860"/>
                        <a:pt x="6926" y="1412"/>
                        <a:pt x="7341" y="2467"/>
                      </a:cubicBezTo>
                      <a:cubicBezTo>
                        <a:pt x="6837" y="2593"/>
                        <a:pt x="6365" y="2782"/>
                        <a:pt x="5892" y="3003"/>
                      </a:cubicBezTo>
                      <a:cubicBezTo>
                        <a:pt x="5419" y="2782"/>
                        <a:pt x="4947" y="2593"/>
                        <a:pt x="4443" y="2467"/>
                      </a:cubicBezTo>
                      <a:cubicBezTo>
                        <a:pt x="4893" y="1381"/>
                        <a:pt x="5404" y="860"/>
                        <a:pt x="5905" y="860"/>
                      </a:cubicBezTo>
                      <a:close/>
                      <a:moveTo>
                        <a:pt x="4191" y="3255"/>
                      </a:moveTo>
                      <a:cubicBezTo>
                        <a:pt x="4443" y="3349"/>
                        <a:pt x="4632" y="3381"/>
                        <a:pt x="4884" y="3475"/>
                      </a:cubicBezTo>
                      <a:cubicBezTo>
                        <a:pt x="4726" y="3538"/>
                        <a:pt x="4600" y="3601"/>
                        <a:pt x="4443" y="3696"/>
                      </a:cubicBezTo>
                      <a:cubicBezTo>
                        <a:pt x="4285" y="3790"/>
                        <a:pt x="4159" y="3853"/>
                        <a:pt x="4002" y="3948"/>
                      </a:cubicBezTo>
                      <a:cubicBezTo>
                        <a:pt x="4096" y="3727"/>
                        <a:pt x="4159" y="3507"/>
                        <a:pt x="4191" y="3255"/>
                      </a:cubicBezTo>
                      <a:close/>
                      <a:moveTo>
                        <a:pt x="7625" y="3318"/>
                      </a:moveTo>
                      <a:cubicBezTo>
                        <a:pt x="7688" y="3507"/>
                        <a:pt x="7751" y="3727"/>
                        <a:pt x="7782" y="3979"/>
                      </a:cubicBezTo>
                      <a:cubicBezTo>
                        <a:pt x="7499" y="3790"/>
                        <a:pt x="7247" y="3633"/>
                        <a:pt x="6963" y="3507"/>
                      </a:cubicBezTo>
                      <a:cubicBezTo>
                        <a:pt x="7184" y="3412"/>
                        <a:pt x="7404" y="3349"/>
                        <a:pt x="7625" y="3318"/>
                      </a:cubicBezTo>
                      <a:close/>
                      <a:moveTo>
                        <a:pt x="2611" y="3034"/>
                      </a:moveTo>
                      <a:cubicBezTo>
                        <a:pt x="2846" y="3034"/>
                        <a:pt x="3110" y="3054"/>
                        <a:pt x="3403" y="3097"/>
                      </a:cubicBezTo>
                      <a:cubicBezTo>
                        <a:pt x="3309" y="3570"/>
                        <a:pt x="3183" y="4042"/>
                        <a:pt x="3151" y="4609"/>
                      </a:cubicBezTo>
                      <a:cubicBezTo>
                        <a:pt x="2742" y="4924"/>
                        <a:pt x="2363" y="5240"/>
                        <a:pt x="1954" y="5586"/>
                      </a:cubicBezTo>
                      <a:cubicBezTo>
                        <a:pt x="712" y="4068"/>
                        <a:pt x="945" y="3034"/>
                        <a:pt x="2611" y="3034"/>
                      </a:cubicBezTo>
                      <a:close/>
                      <a:moveTo>
                        <a:pt x="9301" y="3075"/>
                      </a:moveTo>
                      <a:cubicBezTo>
                        <a:pt x="10879" y="3075"/>
                        <a:pt x="11079" y="4102"/>
                        <a:pt x="9862" y="5618"/>
                      </a:cubicBezTo>
                      <a:cubicBezTo>
                        <a:pt x="9515" y="5271"/>
                        <a:pt x="9137" y="4924"/>
                        <a:pt x="8696" y="4641"/>
                      </a:cubicBezTo>
                      <a:cubicBezTo>
                        <a:pt x="8601" y="4137"/>
                        <a:pt x="8538" y="3601"/>
                        <a:pt x="8412" y="3160"/>
                      </a:cubicBezTo>
                      <a:cubicBezTo>
                        <a:pt x="8746" y="3102"/>
                        <a:pt x="9042" y="3075"/>
                        <a:pt x="9301" y="3075"/>
                      </a:cubicBezTo>
                      <a:close/>
                      <a:moveTo>
                        <a:pt x="8822" y="5744"/>
                      </a:moveTo>
                      <a:cubicBezTo>
                        <a:pt x="9011" y="5901"/>
                        <a:pt x="9169" y="6059"/>
                        <a:pt x="9326" y="6216"/>
                      </a:cubicBezTo>
                      <a:cubicBezTo>
                        <a:pt x="9169" y="6374"/>
                        <a:pt x="8980" y="6531"/>
                        <a:pt x="8822" y="6689"/>
                      </a:cubicBezTo>
                      <a:lnTo>
                        <a:pt x="8822" y="5744"/>
                      </a:lnTo>
                      <a:close/>
                      <a:moveTo>
                        <a:pt x="3025" y="5775"/>
                      </a:moveTo>
                      <a:lnTo>
                        <a:pt x="3025" y="6720"/>
                      </a:lnTo>
                      <a:cubicBezTo>
                        <a:pt x="2836" y="6563"/>
                        <a:pt x="2679" y="6405"/>
                        <a:pt x="2521" y="6248"/>
                      </a:cubicBezTo>
                      <a:cubicBezTo>
                        <a:pt x="2679" y="6090"/>
                        <a:pt x="2868" y="5933"/>
                        <a:pt x="3025" y="5775"/>
                      </a:cubicBezTo>
                      <a:close/>
                      <a:moveTo>
                        <a:pt x="5892" y="3885"/>
                      </a:moveTo>
                      <a:cubicBezTo>
                        <a:pt x="6617" y="4200"/>
                        <a:pt x="7278" y="4609"/>
                        <a:pt x="7908" y="5082"/>
                      </a:cubicBezTo>
                      <a:cubicBezTo>
                        <a:pt x="8003" y="5838"/>
                        <a:pt x="8003" y="6626"/>
                        <a:pt x="7908" y="7413"/>
                      </a:cubicBezTo>
                      <a:cubicBezTo>
                        <a:pt x="7278" y="7823"/>
                        <a:pt x="6585" y="8232"/>
                        <a:pt x="5892" y="8579"/>
                      </a:cubicBezTo>
                      <a:cubicBezTo>
                        <a:pt x="5545" y="8421"/>
                        <a:pt x="5230" y="8232"/>
                        <a:pt x="4884" y="8043"/>
                      </a:cubicBezTo>
                      <a:cubicBezTo>
                        <a:pt x="4537" y="7823"/>
                        <a:pt x="4191" y="7634"/>
                        <a:pt x="3876" y="7413"/>
                      </a:cubicBezTo>
                      <a:cubicBezTo>
                        <a:pt x="3844" y="6657"/>
                        <a:pt x="3844" y="5870"/>
                        <a:pt x="3876" y="5082"/>
                      </a:cubicBezTo>
                      <a:cubicBezTo>
                        <a:pt x="4191" y="4830"/>
                        <a:pt x="4537" y="4641"/>
                        <a:pt x="4884" y="4452"/>
                      </a:cubicBezTo>
                      <a:cubicBezTo>
                        <a:pt x="5230" y="4263"/>
                        <a:pt x="5577" y="4042"/>
                        <a:pt x="5892" y="3885"/>
                      </a:cubicBezTo>
                      <a:close/>
                      <a:moveTo>
                        <a:pt x="4033" y="8516"/>
                      </a:moveTo>
                      <a:cubicBezTo>
                        <a:pt x="4159" y="8579"/>
                        <a:pt x="4317" y="8674"/>
                        <a:pt x="4474" y="8737"/>
                      </a:cubicBezTo>
                      <a:cubicBezTo>
                        <a:pt x="4632" y="8831"/>
                        <a:pt x="4758" y="8894"/>
                        <a:pt x="4915" y="8989"/>
                      </a:cubicBezTo>
                      <a:cubicBezTo>
                        <a:pt x="4663" y="9052"/>
                        <a:pt x="4474" y="9146"/>
                        <a:pt x="4254" y="9178"/>
                      </a:cubicBezTo>
                      <a:cubicBezTo>
                        <a:pt x="4159" y="8926"/>
                        <a:pt x="4096" y="8737"/>
                        <a:pt x="4033" y="8516"/>
                      </a:cubicBezTo>
                      <a:close/>
                      <a:moveTo>
                        <a:pt x="7782" y="8516"/>
                      </a:moveTo>
                      <a:cubicBezTo>
                        <a:pt x="7751" y="8737"/>
                        <a:pt x="7688" y="8989"/>
                        <a:pt x="7625" y="9178"/>
                      </a:cubicBezTo>
                      <a:cubicBezTo>
                        <a:pt x="7404" y="9083"/>
                        <a:pt x="7184" y="9052"/>
                        <a:pt x="6963" y="8989"/>
                      </a:cubicBezTo>
                      <a:cubicBezTo>
                        <a:pt x="7278" y="8831"/>
                        <a:pt x="7499" y="8674"/>
                        <a:pt x="7782" y="8516"/>
                      </a:cubicBezTo>
                      <a:close/>
                      <a:moveTo>
                        <a:pt x="1954" y="6846"/>
                      </a:moveTo>
                      <a:cubicBezTo>
                        <a:pt x="2300" y="7193"/>
                        <a:pt x="2710" y="7571"/>
                        <a:pt x="3151" y="7823"/>
                      </a:cubicBezTo>
                      <a:cubicBezTo>
                        <a:pt x="3214" y="8358"/>
                        <a:pt x="3309" y="8863"/>
                        <a:pt x="3403" y="9335"/>
                      </a:cubicBezTo>
                      <a:cubicBezTo>
                        <a:pt x="3090" y="9388"/>
                        <a:pt x="2806" y="9414"/>
                        <a:pt x="2555" y="9414"/>
                      </a:cubicBezTo>
                      <a:cubicBezTo>
                        <a:pt x="1015" y="9414"/>
                        <a:pt x="681" y="8445"/>
                        <a:pt x="1954" y="6846"/>
                      </a:cubicBezTo>
                      <a:close/>
                      <a:moveTo>
                        <a:pt x="9925" y="6846"/>
                      </a:moveTo>
                      <a:lnTo>
                        <a:pt x="9925" y="6846"/>
                      </a:lnTo>
                      <a:cubicBezTo>
                        <a:pt x="11167" y="8392"/>
                        <a:pt x="10934" y="9430"/>
                        <a:pt x="9267" y="9430"/>
                      </a:cubicBezTo>
                      <a:cubicBezTo>
                        <a:pt x="9032" y="9430"/>
                        <a:pt x="8768" y="9410"/>
                        <a:pt x="8475" y="9367"/>
                      </a:cubicBezTo>
                      <a:cubicBezTo>
                        <a:pt x="8538" y="8894"/>
                        <a:pt x="8664" y="8390"/>
                        <a:pt x="8727" y="7823"/>
                      </a:cubicBezTo>
                      <a:cubicBezTo>
                        <a:pt x="9137" y="7508"/>
                        <a:pt x="9515" y="7193"/>
                        <a:pt x="9925" y="6846"/>
                      </a:cubicBezTo>
                      <a:close/>
                      <a:moveTo>
                        <a:pt x="5924" y="9461"/>
                      </a:moveTo>
                      <a:cubicBezTo>
                        <a:pt x="6396" y="9650"/>
                        <a:pt x="6869" y="9839"/>
                        <a:pt x="7404" y="9965"/>
                      </a:cubicBezTo>
                      <a:cubicBezTo>
                        <a:pt x="6962" y="11056"/>
                        <a:pt x="6440" y="11607"/>
                        <a:pt x="5922" y="11607"/>
                      </a:cubicBezTo>
                      <a:cubicBezTo>
                        <a:pt x="5408" y="11607"/>
                        <a:pt x="4898" y="11064"/>
                        <a:pt x="4474" y="9965"/>
                      </a:cubicBezTo>
                      <a:cubicBezTo>
                        <a:pt x="4978" y="9839"/>
                        <a:pt x="5451" y="9650"/>
                        <a:pt x="5924" y="9461"/>
                      </a:cubicBezTo>
                      <a:close/>
                      <a:moveTo>
                        <a:pt x="5931" y="1"/>
                      </a:moveTo>
                      <a:cubicBezTo>
                        <a:pt x="5817" y="1"/>
                        <a:pt x="5699" y="14"/>
                        <a:pt x="5577" y="41"/>
                      </a:cubicBezTo>
                      <a:cubicBezTo>
                        <a:pt x="4632" y="262"/>
                        <a:pt x="4002" y="1333"/>
                        <a:pt x="3655" y="2278"/>
                      </a:cubicBezTo>
                      <a:cubicBezTo>
                        <a:pt x="3326" y="2223"/>
                        <a:pt x="2973" y="2187"/>
                        <a:pt x="2624" y="2187"/>
                      </a:cubicBezTo>
                      <a:cubicBezTo>
                        <a:pt x="1770" y="2187"/>
                        <a:pt x="939" y="2404"/>
                        <a:pt x="536" y="3097"/>
                      </a:cubicBezTo>
                      <a:cubicBezTo>
                        <a:pt x="1" y="4074"/>
                        <a:pt x="662" y="5334"/>
                        <a:pt x="1387" y="6216"/>
                      </a:cubicBezTo>
                      <a:cubicBezTo>
                        <a:pt x="788" y="6972"/>
                        <a:pt x="158" y="8043"/>
                        <a:pt x="379" y="8926"/>
                      </a:cubicBezTo>
                      <a:cubicBezTo>
                        <a:pt x="599" y="9650"/>
                        <a:pt x="1166" y="10028"/>
                        <a:pt x="1922" y="10186"/>
                      </a:cubicBezTo>
                      <a:cubicBezTo>
                        <a:pt x="2157" y="10241"/>
                        <a:pt x="2410" y="10266"/>
                        <a:pt x="2668" y="10266"/>
                      </a:cubicBezTo>
                      <a:cubicBezTo>
                        <a:pt x="2998" y="10266"/>
                        <a:pt x="3337" y="10225"/>
                        <a:pt x="3655" y="10154"/>
                      </a:cubicBezTo>
                      <a:cubicBezTo>
                        <a:pt x="4221" y="11678"/>
                        <a:pt x="5076" y="12434"/>
                        <a:pt x="5929" y="12434"/>
                      </a:cubicBezTo>
                      <a:cubicBezTo>
                        <a:pt x="6786" y="12434"/>
                        <a:pt x="7639" y="11670"/>
                        <a:pt x="8192" y="10154"/>
                      </a:cubicBezTo>
                      <a:cubicBezTo>
                        <a:pt x="8550" y="10215"/>
                        <a:pt x="8882" y="10243"/>
                        <a:pt x="9186" y="10243"/>
                      </a:cubicBezTo>
                      <a:cubicBezTo>
                        <a:pt x="11589" y="10243"/>
                        <a:pt x="12278" y="8453"/>
                        <a:pt x="10460" y="6216"/>
                      </a:cubicBezTo>
                      <a:cubicBezTo>
                        <a:pt x="12272" y="4014"/>
                        <a:pt x="11618" y="2182"/>
                        <a:pt x="9217" y="2182"/>
                      </a:cubicBezTo>
                      <a:cubicBezTo>
                        <a:pt x="8904" y="2182"/>
                        <a:pt x="8562" y="2213"/>
                        <a:pt x="8192" y="2278"/>
                      </a:cubicBezTo>
                      <a:cubicBezTo>
                        <a:pt x="7765" y="1139"/>
                        <a:pt x="7004" y="1"/>
                        <a:pt x="59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8219;p108"/>
                <p:cNvSpPr/>
                <p:nvPr/>
              </p:nvSpPr>
              <p:spPr>
                <a:xfrm>
                  <a:off x="-42500724" y="3712425"/>
                  <a:ext cx="63025" cy="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" h="2491" extrusionOk="0">
                      <a:moveTo>
                        <a:pt x="1313" y="0"/>
                      </a:moveTo>
                      <a:cubicBezTo>
                        <a:pt x="1295" y="0"/>
                        <a:pt x="1278" y="1"/>
                        <a:pt x="1261" y="1"/>
                      </a:cubicBezTo>
                      <a:cubicBezTo>
                        <a:pt x="599" y="1"/>
                        <a:pt x="0" y="569"/>
                        <a:pt x="63" y="1230"/>
                      </a:cubicBezTo>
                      <a:cubicBezTo>
                        <a:pt x="0" y="1955"/>
                        <a:pt x="567" y="2490"/>
                        <a:pt x="1261" y="2490"/>
                      </a:cubicBezTo>
                      <a:cubicBezTo>
                        <a:pt x="1954" y="2490"/>
                        <a:pt x="2521" y="1955"/>
                        <a:pt x="2489" y="1230"/>
                      </a:cubicBezTo>
                      <a:cubicBezTo>
                        <a:pt x="2489" y="585"/>
                        <a:pt x="1980" y="0"/>
                        <a:pt x="13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4" name="组合 83"/>
          <p:cNvGrpSpPr/>
          <p:nvPr userDrawn="1"/>
        </p:nvGrpSpPr>
        <p:grpSpPr>
          <a:xfrm rot="10800000">
            <a:off x="8309058" y="118840"/>
            <a:ext cx="598064" cy="4831396"/>
            <a:chOff x="184443" y="126622"/>
            <a:chExt cx="598064" cy="4831396"/>
          </a:xfrm>
        </p:grpSpPr>
        <p:grpSp>
          <p:nvGrpSpPr>
            <p:cNvPr id="85" name="组合 84"/>
            <p:cNvGrpSpPr/>
            <p:nvPr userDrawn="1"/>
          </p:nvGrpSpPr>
          <p:grpSpPr>
            <a:xfrm rot="18170048">
              <a:off x="71900" y="690390"/>
              <a:ext cx="1274375" cy="146839"/>
              <a:chOff x="2607827" y="3959659"/>
              <a:chExt cx="2034136" cy="234382"/>
            </a:xfrm>
          </p:grpSpPr>
          <p:cxnSp>
            <p:nvCxnSpPr>
              <p:cNvPr id="107" name="直接连接符 106"/>
              <p:cNvCxnSpPr/>
              <p:nvPr/>
            </p:nvCxnSpPr>
            <p:spPr>
              <a:xfrm>
                <a:off x="2797260" y="4076771"/>
                <a:ext cx="1548543" cy="0"/>
              </a:xfrm>
              <a:prstGeom prst="line">
                <a:avLst/>
              </a:prstGeom>
              <a:ln>
                <a:solidFill>
                  <a:srgbClr val="5144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Google Shape;10267;p112"/>
              <p:cNvSpPr/>
              <p:nvPr/>
            </p:nvSpPr>
            <p:spPr>
              <a:xfrm rot="5400000" flipH="1" flipV="1">
                <a:off x="2640967" y="3927586"/>
                <a:ext cx="219708" cy="285987"/>
              </a:xfrm>
              <a:custGeom>
                <a:avLst/>
                <a:gdLst/>
                <a:ahLst/>
                <a:cxnLst/>
                <a:rect l="l" t="t" r="r" b="b"/>
                <a:pathLst>
                  <a:path w="9295" h="12099" extrusionOk="0">
                    <a:moveTo>
                      <a:pt x="4601" y="1"/>
                    </a:moveTo>
                    <a:cubicBezTo>
                      <a:pt x="3624" y="1"/>
                      <a:pt x="2836" y="788"/>
                      <a:pt x="2836" y="1796"/>
                    </a:cubicBezTo>
                    <a:cubicBezTo>
                      <a:pt x="2836" y="2647"/>
                      <a:pt x="3467" y="3372"/>
                      <a:pt x="4254" y="3529"/>
                    </a:cubicBezTo>
                    <a:lnTo>
                      <a:pt x="4254" y="4789"/>
                    </a:lnTo>
                    <a:cubicBezTo>
                      <a:pt x="3656" y="4033"/>
                      <a:pt x="2742" y="3561"/>
                      <a:pt x="1765" y="3561"/>
                    </a:cubicBezTo>
                    <a:lnTo>
                      <a:pt x="348" y="3561"/>
                    </a:lnTo>
                    <a:cubicBezTo>
                      <a:pt x="158" y="3561"/>
                      <a:pt x="1" y="3718"/>
                      <a:pt x="1" y="3907"/>
                    </a:cubicBezTo>
                    <a:cubicBezTo>
                      <a:pt x="1" y="5671"/>
                      <a:pt x="1450" y="7152"/>
                      <a:pt x="3214" y="7152"/>
                    </a:cubicBezTo>
                    <a:lnTo>
                      <a:pt x="4286" y="7152"/>
                    </a:lnTo>
                    <a:lnTo>
                      <a:pt x="4286" y="9988"/>
                    </a:lnTo>
                    <a:cubicBezTo>
                      <a:pt x="3845" y="9547"/>
                      <a:pt x="3340" y="9231"/>
                      <a:pt x="2805" y="9042"/>
                    </a:cubicBezTo>
                    <a:cubicBezTo>
                      <a:pt x="2836" y="8885"/>
                      <a:pt x="2868" y="8727"/>
                      <a:pt x="2868" y="8570"/>
                    </a:cubicBezTo>
                    <a:cubicBezTo>
                      <a:pt x="2868" y="7782"/>
                      <a:pt x="2238" y="7152"/>
                      <a:pt x="1450" y="7152"/>
                    </a:cubicBezTo>
                    <a:cubicBezTo>
                      <a:pt x="663" y="7152"/>
                      <a:pt x="32" y="7782"/>
                      <a:pt x="32" y="8570"/>
                    </a:cubicBezTo>
                    <a:cubicBezTo>
                      <a:pt x="32" y="9358"/>
                      <a:pt x="663" y="9988"/>
                      <a:pt x="1450" y="9988"/>
                    </a:cubicBezTo>
                    <a:cubicBezTo>
                      <a:pt x="1797" y="9988"/>
                      <a:pt x="2112" y="9862"/>
                      <a:pt x="2364" y="9610"/>
                    </a:cubicBezTo>
                    <a:cubicBezTo>
                      <a:pt x="3183" y="9830"/>
                      <a:pt x="3908" y="10366"/>
                      <a:pt x="4286" y="11122"/>
                    </a:cubicBezTo>
                    <a:lnTo>
                      <a:pt x="4286" y="11752"/>
                    </a:lnTo>
                    <a:cubicBezTo>
                      <a:pt x="4286" y="11941"/>
                      <a:pt x="4443" y="12098"/>
                      <a:pt x="4632" y="12098"/>
                    </a:cubicBezTo>
                    <a:cubicBezTo>
                      <a:pt x="4853" y="12098"/>
                      <a:pt x="5010" y="11941"/>
                      <a:pt x="5010" y="11752"/>
                    </a:cubicBezTo>
                    <a:lnTo>
                      <a:pt x="5010" y="11342"/>
                    </a:lnTo>
                    <a:lnTo>
                      <a:pt x="6050" y="11342"/>
                    </a:lnTo>
                    <a:cubicBezTo>
                      <a:pt x="7846" y="11342"/>
                      <a:pt x="9295" y="9893"/>
                      <a:pt x="9295" y="8129"/>
                    </a:cubicBezTo>
                    <a:cubicBezTo>
                      <a:pt x="9200" y="7971"/>
                      <a:pt x="9043" y="7814"/>
                      <a:pt x="8854" y="7814"/>
                    </a:cubicBezTo>
                    <a:lnTo>
                      <a:pt x="7436" y="7814"/>
                    </a:lnTo>
                    <a:cubicBezTo>
                      <a:pt x="6428" y="7814"/>
                      <a:pt x="5546" y="8286"/>
                      <a:pt x="4947" y="9042"/>
                    </a:cubicBezTo>
                    <a:lnTo>
                      <a:pt x="4947" y="6837"/>
                    </a:lnTo>
                    <a:cubicBezTo>
                      <a:pt x="5357" y="6081"/>
                      <a:pt x="6050" y="5545"/>
                      <a:pt x="6901" y="5325"/>
                    </a:cubicBezTo>
                    <a:cubicBezTo>
                      <a:pt x="7121" y="5545"/>
                      <a:pt x="7436" y="5671"/>
                      <a:pt x="7814" y="5671"/>
                    </a:cubicBezTo>
                    <a:cubicBezTo>
                      <a:pt x="8602" y="5671"/>
                      <a:pt x="9200" y="5041"/>
                      <a:pt x="9200" y="4254"/>
                    </a:cubicBezTo>
                    <a:cubicBezTo>
                      <a:pt x="9200" y="3466"/>
                      <a:pt x="8602" y="2836"/>
                      <a:pt x="7814" y="2836"/>
                    </a:cubicBezTo>
                    <a:cubicBezTo>
                      <a:pt x="7027" y="2836"/>
                      <a:pt x="6396" y="3466"/>
                      <a:pt x="6396" y="4254"/>
                    </a:cubicBezTo>
                    <a:cubicBezTo>
                      <a:pt x="6396" y="4411"/>
                      <a:pt x="6428" y="4569"/>
                      <a:pt x="6459" y="4726"/>
                    </a:cubicBezTo>
                    <a:cubicBezTo>
                      <a:pt x="5861" y="4947"/>
                      <a:pt x="5357" y="5262"/>
                      <a:pt x="4947" y="5671"/>
                    </a:cubicBezTo>
                    <a:lnTo>
                      <a:pt x="4947" y="3529"/>
                    </a:lnTo>
                    <a:cubicBezTo>
                      <a:pt x="5798" y="3372"/>
                      <a:pt x="6365" y="2615"/>
                      <a:pt x="6365" y="1796"/>
                    </a:cubicBezTo>
                    <a:cubicBezTo>
                      <a:pt x="6365" y="788"/>
                      <a:pt x="5577" y="1"/>
                      <a:pt x="4601" y="1"/>
                    </a:cubicBezTo>
                    <a:close/>
                  </a:path>
                </a:pathLst>
              </a:custGeom>
              <a:solidFill>
                <a:srgbClr val="514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grpSp>
            <p:nvGrpSpPr>
              <p:cNvPr id="109" name="Google Shape;11867;p118"/>
              <p:cNvGrpSpPr/>
              <p:nvPr/>
            </p:nvGrpSpPr>
            <p:grpSpPr>
              <a:xfrm>
                <a:off x="3486122" y="3959659"/>
                <a:ext cx="277545" cy="234382"/>
                <a:chOff x="7791618" y="4027835"/>
                <a:chExt cx="349166" cy="294865"/>
              </a:xfrm>
              <a:solidFill>
                <a:srgbClr val="51442D"/>
              </a:solidFill>
            </p:grpSpPr>
            <p:sp>
              <p:nvSpPr>
                <p:cNvPr id="111" name="Google Shape;11868;p118"/>
                <p:cNvSpPr/>
                <p:nvPr/>
              </p:nvSpPr>
              <p:spPr>
                <a:xfrm>
                  <a:off x="7924274" y="4144208"/>
                  <a:ext cx="72192" cy="61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1898" extrusionOk="0">
                      <a:moveTo>
                        <a:pt x="1263" y="1"/>
                      </a:moveTo>
                      <a:cubicBezTo>
                        <a:pt x="430" y="1"/>
                        <a:pt x="1" y="1025"/>
                        <a:pt x="596" y="1620"/>
                      </a:cubicBezTo>
                      <a:cubicBezTo>
                        <a:pt x="788" y="1812"/>
                        <a:pt x="1024" y="1897"/>
                        <a:pt x="1256" y="1897"/>
                      </a:cubicBezTo>
                      <a:cubicBezTo>
                        <a:pt x="1745" y="1897"/>
                        <a:pt x="2216" y="1518"/>
                        <a:pt x="2216" y="953"/>
                      </a:cubicBezTo>
                      <a:cubicBezTo>
                        <a:pt x="2192" y="429"/>
                        <a:pt x="1787" y="1"/>
                        <a:pt x="1263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869;p118"/>
                <p:cNvSpPr/>
                <p:nvPr/>
              </p:nvSpPr>
              <p:spPr>
                <a:xfrm>
                  <a:off x="7791618" y="4027835"/>
                  <a:ext cx="349166" cy="29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8" h="9038" extrusionOk="0">
                      <a:moveTo>
                        <a:pt x="6359" y="1067"/>
                      </a:moveTo>
                      <a:cubicBezTo>
                        <a:pt x="6407" y="1210"/>
                        <a:pt x="6478" y="1305"/>
                        <a:pt x="6573" y="1400"/>
                      </a:cubicBezTo>
                      <a:lnTo>
                        <a:pt x="5764" y="3020"/>
                      </a:lnTo>
                      <a:cubicBezTo>
                        <a:pt x="5954" y="3067"/>
                        <a:pt x="6145" y="3163"/>
                        <a:pt x="6312" y="3306"/>
                      </a:cubicBezTo>
                      <a:lnTo>
                        <a:pt x="7121" y="1686"/>
                      </a:lnTo>
                      <a:cubicBezTo>
                        <a:pt x="7171" y="1696"/>
                        <a:pt x="7220" y="1702"/>
                        <a:pt x="7269" y="1702"/>
                      </a:cubicBezTo>
                      <a:cubicBezTo>
                        <a:pt x="7339" y="1702"/>
                        <a:pt x="7409" y="1690"/>
                        <a:pt x="7478" y="1662"/>
                      </a:cubicBezTo>
                      <a:lnTo>
                        <a:pt x="9003" y="3972"/>
                      </a:lnTo>
                      <a:cubicBezTo>
                        <a:pt x="8955" y="4044"/>
                        <a:pt x="8907" y="4115"/>
                        <a:pt x="8883" y="4211"/>
                      </a:cubicBezTo>
                      <a:lnTo>
                        <a:pt x="6883" y="4211"/>
                      </a:lnTo>
                      <a:cubicBezTo>
                        <a:pt x="6931" y="4425"/>
                        <a:pt x="6931" y="4639"/>
                        <a:pt x="6883" y="4830"/>
                      </a:cubicBezTo>
                      <a:lnTo>
                        <a:pt x="8907" y="4830"/>
                      </a:lnTo>
                      <a:cubicBezTo>
                        <a:pt x="8931" y="4925"/>
                        <a:pt x="8979" y="4996"/>
                        <a:pt x="9026" y="5068"/>
                      </a:cubicBezTo>
                      <a:lnTo>
                        <a:pt x="7478" y="7378"/>
                      </a:lnTo>
                      <a:cubicBezTo>
                        <a:pt x="7394" y="7361"/>
                        <a:pt x="7310" y="7344"/>
                        <a:pt x="7226" y="7344"/>
                      </a:cubicBezTo>
                      <a:cubicBezTo>
                        <a:pt x="7191" y="7344"/>
                        <a:pt x="7156" y="7347"/>
                        <a:pt x="7121" y="7354"/>
                      </a:cubicBezTo>
                      <a:lnTo>
                        <a:pt x="6312" y="5735"/>
                      </a:lnTo>
                      <a:cubicBezTo>
                        <a:pt x="6145" y="5878"/>
                        <a:pt x="5954" y="5973"/>
                        <a:pt x="5740" y="6044"/>
                      </a:cubicBezTo>
                      <a:lnTo>
                        <a:pt x="6573" y="7664"/>
                      </a:lnTo>
                      <a:cubicBezTo>
                        <a:pt x="6478" y="7759"/>
                        <a:pt x="6407" y="7854"/>
                        <a:pt x="6359" y="7997"/>
                      </a:cubicBezTo>
                      <a:lnTo>
                        <a:pt x="4359" y="7997"/>
                      </a:lnTo>
                      <a:cubicBezTo>
                        <a:pt x="4311" y="7854"/>
                        <a:pt x="4240" y="7735"/>
                        <a:pt x="4144" y="7640"/>
                      </a:cubicBezTo>
                      <a:lnTo>
                        <a:pt x="4954" y="6044"/>
                      </a:lnTo>
                      <a:cubicBezTo>
                        <a:pt x="4740" y="5973"/>
                        <a:pt x="4549" y="5878"/>
                        <a:pt x="4383" y="5758"/>
                      </a:cubicBezTo>
                      <a:lnTo>
                        <a:pt x="3573" y="7378"/>
                      </a:lnTo>
                      <a:cubicBezTo>
                        <a:pt x="3513" y="7366"/>
                        <a:pt x="3454" y="7360"/>
                        <a:pt x="3397" y="7360"/>
                      </a:cubicBezTo>
                      <a:cubicBezTo>
                        <a:pt x="3341" y="7360"/>
                        <a:pt x="3287" y="7366"/>
                        <a:pt x="3239" y="7378"/>
                      </a:cubicBezTo>
                      <a:lnTo>
                        <a:pt x="1715" y="5092"/>
                      </a:lnTo>
                      <a:cubicBezTo>
                        <a:pt x="1763" y="4996"/>
                        <a:pt x="1811" y="4925"/>
                        <a:pt x="1834" y="4830"/>
                      </a:cubicBezTo>
                      <a:lnTo>
                        <a:pt x="3811" y="4830"/>
                      </a:lnTo>
                      <a:cubicBezTo>
                        <a:pt x="3763" y="4639"/>
                        <a:pt x="3763" y="4425"/>
                        <a:pt x="3811" y="4234"/>
                      </a:cubicBezTo>
                      <a:lnTo>
                        <a:pt x="1834" y="4234"/>
                      </a:lnTo>
                      <a:cubicBezTo>
                        <a:pt x="1787" y="4139"/>
                        <a:pt x="1739" y="4068"/>
                        <a:pt x="1691" y="3996"/>
                      </a:cubicBezTo>
                      <a:lnTo>
                        <a:pt x="3239" y="1686"/>
                      </a:lnTo>
                      <a:cubicBezTo>
                        <a:pt x="3335" y="1710"/>
                        <a:pt x="3454" y="1710"/>
                        <a:pt x="3573" y="1710"/>
                      </a:cubicBezTo>
                      <a:lnTo>
                        <a:pt x="4383" y="3306"/>
                      </a:lnTo>
                      <a:cubicBezTo>
                        <a:pt x="4549" y="3187"/>
                        <a:pt x="4740" y="3091"/>
                        <a:pt x="4954" y="3020"/>
                      </a:cubicBezTo>
                      <a:lnTo>
                        <a:pt x="4144" y="1424"/>
                      </a:lnTo>
                      <a:cubicBezTo>
                        <a:pt x="4240" y="1329"/>
                        <a:pt x="4311" y="1210"/>
                        <a:pt x="4359" y="1067"/>
                      </a:cubicBezTo>
                      <a:close/>
                      <a:moveTo>
                        <a:pt x="3730" y="1"/>
                      </a:moveTo>
                      <a:cubicBezTo>
                        <a:pt x="3077" y="1"/>
                        <a:pt x="2262" y="700"/>
                        <a:pt x="2716" y="1305"/>
                      </a:cubicBezTo>
                      <a:lnTo>
                        <a:pt x="1168" y="3639"/>
                      </a:lnTo>
                      <a:cubicBezTo>
                        <a:pt x="1093" y="3621"/>
                        <a:pt x="1018" y="3612"/>
                        <a:pt x="945" y="3612"/>
                      </a:cubicBezTo>
                      <a:cubicBezTo>
                        <a:pt x="437" y="3612"/>
                        <a:pt x="1" y="4024"/>
                        <a:pt x="1" y="4544"/>
                      </a:cubicBezTo>
                      <a:cubicBezTo>
                        <a:pt x="1" y="5075"/>
                        <a:pt x="439" y="5484"/>
                        <a:pt x="940" y="5484"/>
                      </a:cubicBezTo>
                      <a:cubicBezTo>
                        <a:pt x="1022" y="5484"/>
                        <a:pt x="1107" y="5473"/>
                        <a:pt x="1191" y="5449"/>
                      </a:cubicBezTo>
                      <a:lnTo>
                        <a:pt x="2692" y="7735"/>
                      </a:lnTo>
                      <a:cubicBezTo>
                        <a:pt x="2252" y="8344"/>
                        <a:pt x="3074" y="9038"/>
                        <a:pt x="3724" y="9038"/>
                      </a:cubicBezTo>
                      <a:cubicBezTo>
                        <a:pt x="3989" y="9038"/>
                        <a:pt x="4225" y="8923"/>
                        <a:pt x="4335" y="8640"/>
                      </a:cubicBezTo>
                      <a:lnTo>
                        <a:pt x="6359" y="8640"/>
                      </a:lnTo>
                      <a:cubicBezTo>
                        <a:pt x="6469" y="8923"/>
                        <a:pt x="6705" y="9038"/>
                        <a:pt x="6969" y="9038"/>
                      </a:cubicBezTo>
                      <a:cubicBezTo>
                        <a:pt x="7618" y="9038"/>
                        <a:pt x="8435" y="8344"/>
                        <a:pt x="7979" y="7735"/>
                      </a:cubicBezTo>
                      <a:lnTo>
                        <a:pt x="9526" y="5425"/>
                      </a:lnTo>
                      <a:cubicBezTo>
                        <a:pt x="9601" y="5443"/>
                        <a:pt x="9676" y="5452"/>
                        <a:pt x="9750" y="5452"/>
                      </a:cubicBezTo>
                      <a:cubicBezTo>
                        <a:pt x="10262" y="5452"/>
                        <a:pt x="10717" y="5038"/>
                        <a:pt x="10717" y="4496"/>
                      </a:cubicBezTo>
                      <a:cubicBezTo>
                        <a:pt x="10717" y="3965"/>
                        <a:pt x="10279" y="3557"/>
                        <a:pt x="9778" y="3557"/>
                      </a:cubicBezTo>
                      <a:cubicBezTo>
                        <a:pt x="9696" y="3557"/>
                        <a:pt x="9611" y="3568"/>
                        <a:pt x="9526" y="3591"/>
                      </a:cubicBezTo>
                      <a:lnTo>
                        <a:pt x="8002" y="1305"/>
                      </a:lnTo>
                      <a:cubicBezTo>
                        <a:pt x="8456" y="700"/>
                        <a:pt x="7629" y="1"/>
                        <a:pt x="6978" y="1"/>
                      </a:cubicBezTo>
                      <a:cubicBezTo>
                        <a:pt x="6706" y="1"/>
                        <a:pt x="6464" y="123"/>
                        <a:pt x="6359" y="424"/>
                      </a:cubicBezTo>
                      <a:lnTo>
                        <a:pt x="4359" y="424"/>
                      </a:lnTo>
                      <a:cubicBezTo>
                        <a:pt x="4247" y="123"/>
                        <a:pt x="4002" y="1"/>
                        <a:pt x="3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0" name="Google Shape;10267;p112"/>
              <p:cNvSpPr/>
              <p:nvPr/>
            </p:nvSpPr>
            <p:spPr>
              <a:xfrm rot="16200000" flipV="1">
                <a:off x="4389116" y="3927507"/>
                <a:ext cx="219708" cy="285987"/>
              </a:xfrm>
              <a:custGeom>
                <a:avLst/>
                <a:gdLst/>
                <a:ahLst/>
                <a:cxnLst/>
                <a:rect l="l" t="t" r="r" b="b"/>
                <a:pathLst>
                  <a:path w="9295" h="12099" extrusionOk="0">
                    <a:moveTo>
                      <a:pt x="4601" y="1"/>
                    </a:moveTo>
                    <a:cubicBezTo>
                      <a:pt x="3624" y="1"/>
                      <a:pt x="2836" y="788"/>
                      <a:pt x="2836" y="1796"/>
                    </a:cubicBezTo>
                    <a:cubicBezTo>
                      <a:pt x="2836" y="2647"/>
                      <a:pt x="3467" y="3372"/>
                      <a:pt x="4254" y="3529"/>
                    </a:cubicBezTo>
                    <a:lnTo>
                      <a:pt x="4254" y="4789"/>
                    </a:lnTo>
                    <a:cubicBezTo>
                      <a:pt x="3656" y="4033"/>
                      <a:pt x="2742" y="3561"/>
                      <a:pt x="1765" y="3561"/>
                    </a:cubicBezTo>
                    <a:lnTo>
                      <a:pt x="348" y="3561"/>
                    </a:lnTo>
                    <a:cubicBezTo>
                      <a:pt x="158" y="3561"/>
                      <a:pt x="1" y="3718"/>
                      <a:pt x="1" y="3907"/>
                    </a:cubicBezTo>
                    <a:cubicBezTo>
                      <a:pt x="1" y="5671"/>
                      <a:pt x="1450" y="7152"/>
                      <a:pt x="3214" y="7152"/>
                    </a:cubicBezTo>
                    <a:lnTo>
                      <a:pt x="4286" y="7152"/>
                    </a:lnTo>
                    <a:lnTo>
                      <a:pt x="4286" y="9988"/>
                    </a:lnTo>
                    <a:cubicBezTo>
                      <a:pt x="3845" y="9547"/>
                      <a:pt x="3340" y="9231"/>
                      <a:pt x="2805" y="9042"/>
                    </a:cubicBezTo>
                    <a:cubicBezTo>
                      <a:pt x="2836" y="8885"/>
                      <a:pt x="2868" y="8727"/>
                      <a:pt x="2868" y="8570"/>
                    </a:cubicBezTo>
                    <a:cubicBezTo>
                      <a:pt x="2868" y="7782"/>
                      <a:pt x="2238" y="7152"/>
                      <a:pt x="1450" y="7152"/>
                    </a:cubicBezTo>
                    <a:cubicBezTo>
                      <a:pt x="663" y="7152"/>
                      <a:pt x="32" y="7782"/>
                      <a:pt x="32" y="8570"/>
                    </a:cubicBezTo>
                    <a:cubicBezTo>
                      <a:pt x="32" y="9358"/>
                      <a:pt x="663" y="9988"/>
                      <a:pt x="1450" y="9988"/>
                    </a:cubicBezTo>
                    <a:cubicBezTo>
                      <a:pt x="1797" y="9988"/>
                      <a:pt x="2112" y="9862"/>
                      <a:pt x="2364" y="9610"/>
                    </a:cubicBezTo>
                    <a:cubicBezTo>
                      <a:pt x="3183" y="9830"/>
                      <a:pt x="3908" y="10366"/>
                      <a:pt x="4286" y="11122"/>
                    </a:cubicBezTo>
                    <a:lnTo>
                      <a:pt x="4286" y="11752"/>
                    </a:lnTo>
                    <a:cubicBezTo>
                      <a:pt x="4286" y="11941"/>
                      <a:pt x="4443" y="12098"/>
                      <a:pt x="4632" y="12098"/>
                    </a:cubicBezTo>
                    <a:cubicBezTo>
                      <a:pt x="4853" y="12098"/>
                      <a:pt x="5010" y="11941"/>
                      <a:pt x="5010" y="11752"/>
                    </a:cubicBezTo>
                    <a:lnTo>
                      <a:pt x="5010" y="11342"/>
                    </a:lnTo>
                    <a:lnTo>
                      <a:pt x="6050" y="11342"/>
                    </a:lnTo>
                    <a:cubicBezTo>
                      <a:pt x="7846" y="11342"/>
                      <a:pt x="9295" y="9893"/>
                      <a:pt x="9295" y="8129"/>
                    </a:cubicBezTo>
                    <a:cubicBezTo>
                      <a:pt x="9200" y="7971"/>
                      <a:pt x="9043" y="7814"/>
                      <a:pt x="8854" y="7814"/>
                    </a:cubicBezTo>
                    <a:lnTo>
                      <a:pt x="7436" y="7814"/>
                    </a:lnTo>
                    <a:cubicBezTo>
                      <a:pt x="6428" y="7814"/>
                      <a:pt x="5546" y="8286"/>
                      <a:pt x="4947" y="9042"/>
                    </a:cubicBezTo>
                    <a:lnTo>
                      <a:pt x="4947" y="6837"/>
                    </a:lnTo>
                    <a:cubicBezTo>
                      <a:pt x="5357" y="6081"/>
                      <a:pt x="6050" y="5545"/>
                      <a:pt x="6901" y="5325"/>
                    </a:cubicBezTo>
                    <a:cubicBezTo>
                      <a:pt x="7121" y="5545"/>
                      <a:pt x="7436" y="5671"/>
                      <a:pt x="7814" y="5671"/>
                    </a:cubicBezTo>
                    <a:cubicBezTo>
                      <a:pt x="8602" y="5671"/>
                      <a:pt x="9200" y="5041"/>
                      <a:pt x="9200" y="4254"/>
                    </a:cubicBezTo>
                    <a:cubicBezTo>
                      <a:pt x="9200" y="3466"/>
                      <a:pt x="8602" y="2836"/>
                      <a:pt x="7814" y="2836"/>
                    </a:cubicBezTo>
                    <a:cubicBezTo>
                      <a:pt x="7027" y="2836"/>
                      <a:pt x="6396" y="3466"/>
                      <a:pt x="6396" y="4254"/>
                    </a:cubicBezTo>
                    <a:cubicBezTo>
                      <a:pt x="6396" y="4411"/>
                      <a:pt x="6428" y="4569"/>
                      <a:pt x="6459" y="4726"/>
                    </a:cubicBezTo>
                    <a:cubicBezTo>
                      <a:pt x="5861" y="4947"/>
                      <a:pt x="5357" y="5262"/>
                      <a:pt x="4947" y="5671"/>
                    </a:cubicBezTo>
                    <a:lnTo>
                      <a:pt x="4947" y="3529"/>
                    </a:lnTo>
                    <a:cubicBezTo>
                      <a:pt x="5798" y="3372"/>
                      <a:pt x="6365" y="2615"/>
                      <a:pt x="6365" y="1796"/>
                    </a:cubicBezTo>
                    <a:cubicBezTo>
                      <a:pt x="6365" y="788"/>
                      <a:pt x="5577" y="1"/>
                      <a:pt x="4601" y="1"/>
                    </a:cubicBezTo>
                    <a:close/>
                  </a:path>
                </a:pathLst>
              </a:custGeom>
              <a:solidFill>
                <a:srgbClr val="514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组合 85"/>
            <p:cNvGrpSpPr/>
            <p:nvPr userDrawn="1"/>
          </p:nvGrpSpPr>
          <p:grpSpPr>
            <a:xfrm rot="3279198">
              <a:off x="47582" y="4247411"/>
              <a:ext cx="1274375" cy="146839"/>
              <a:chOff x="2607827" y="3959659"/>
              <a:chExt cx="2034136" cy="234382"/>
            </a:xfrm>
          </p:grpSpPr>
          <p:cxnSp>
            <p:nvCxnSpPr>
              <p:cNvPr id="101" name="直接连接符 100"/>
              <p:cNvCxnSpPr/>
              <p:nvPr/>
            </p:nvCxnSpPr>
            <p:spPr>
              <a:xfrm>
                <a:off x="2797260" y="4076771"/>
                <a:ext cx="1548543" cy="0"/>
              </a:xfrm>
              <a:prstGeom prst="line">
                <a:avLst/>
              </a:prstGeom>
              <a:ln>
                <a:solidFill>
                  <a:srgbClr val="5144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Google Shape;10267;p112"/>
              <p:cNvSpPr/>
              <p:nvPr/>
            </p:nvSpPr>
            <p:spPr>
              <a:xfrm rot="5400000" flipH="1" flipV="1">
                <a:off x="2640967" y="3927586"/>
                <a:ext cx="219708" cy="285987"/>
              </a:xfrm>
              <a:custGeom>
                <a:avLst/>
                <a:gdLst/>
                <a:ahLst/>
                <a:cxnLst/>
                <a:rect l="l" t="t" r="r" b="b"/>
                <a:pathLst>
                  <a:path w="9295" h="12099" extrusionOk="0">
                    <a:moveTo>
                      <a:pt x="4601" y="1"/>
                    </a:moveTo>
                    <a:cubicBezTo>
                      <a:pt x="3624" y="1"/>
                      <a:pt x="2836" y="788"/>
                      <a:pt x="2836" y="1796"/>
                    </a:cubicBezTo>
                    <a:cubicBezTo>
                      <a:pt x="2836" y="2647"/>
                      <a:pt x="3467" y="3372"/>
                      <a:pt x="4254" y="3529"/>
                    </a:cubicBezTo>
                    <a:lnTo>
                      <a:pt x="4254" y="4789"/>
                    </a:lnTo>
                    <a:cubicBezTo>
                      <a:pt x="3656" y="4033"/>
                      <a:pt x="2742" y="3561"/>
                      <a:pt x="1765" y="3561"/>
                    </a:cubicBezTo>
                    <a:lnTo>
                      <a:pt x="348" y="3561"/>
                    </a:lnTo>
                    <a:cubicBezTo>
                      <a:pt x="158" y="3561"/>
                      <a:pt x="1" y="3718"/>
                      <a:pt x="1" y="3907"/>
                    </a:cubicBezTo>
                    <a:cubicBezTo>
                      <a:pt x="1" y="5671"/>
                      <a:pt x="1450" y="7152"/>
                      <a:pt x="3214" y="7152"/>
                    </a:cubicBezTo>
                    <a:lnTo>
                      <a:pt x="4286" y="7152"/>
                    </a:lnTo>
                    <a:lnTo>
                      <a:pt x="4286" y="9988"/>
                    </a:lnTo>
                    <a:cubicBezTo>
                      <a:pt x="3845" y="9547"/>
                      <a:pt x="3340" y="9231"/>
                      <a:pt x="2805" y="9042"/>
                    </a:cubicBezTo>
                    <a:cubicBezTo>
                      <a:pt x="2836" y="8885"/>
                      <a:pt x="2868" y="8727"/>
                      <a:pt x="2868" y="8570"/>
                    </a:cubicBezTo>
                    <a:cubicBezTo>
                      <a:pt x="2868" y="7782"/>
                      <a:pt x="2238" y="7152"/>
                      <a:pt x="1450" y="7152"/>
                    </a:cubicBezTo>
                    <a:cubicBezTo>
                      <a:pt x="663" y="7152"/>
                      <a:pt x="32" y="7782"/>
                      <a:pt x="32" y="8570"/>
                    </a:cubicBezTo>
                    <a:cubicBezTo>
                      <a:pt x="32" y="9358"/>
                      <a:pt x="663" y="9988"/>
                      <a:pt x="1450" y="9988"/>
                    </a:cubicBezTo>
                    <a:cubicBezTo>
                      <a:pt x="1797" y="9988"/>
                      <a:pt x="2112" y="9862"/>
                      <a:pt x="2364" y="9610"/>
                    </a:cubicBezTo>
                    <a:cubicBezTo>
                      <a:pt x="3183" y="9830"/>
                      <a:pt x="3908" y="10366"/>
                      <a:pt x="4286" y="11122"/>
                    </a:cubicBezTo>
                    <a:lnTo>
                      <a:pt x="4286" y="11752"/>
                    </a:lnTo>
                    <a:cubicBezTo>
                      <a:pt x="4286" y="11941"/>
                      <a:pt x="4443" y="12098"/>
                      <a:pt x="4632" y="12098"/>
                    </a:cubicBezTo>
                    <a:cubicBezTo>
                      <a:pt x="4853" y="12098"/>
                      <a:pt x="5010" y="11941"/>
                      <a:pt x="5010" y="11752"/>
                    </a:cubicBezTo>
                    <a:lnTo>
                      <a:pt x="5010" y="11342"/>
                    </a:lnTo>
                    <a:lnTo>
                      <a:pt x="6050" y="11342"/>
                    </a:lnTo>
                    <a:cubicBezTo>
                      <a:pt x="7846" y="11342"/>
                      <a:pt x="9295" y="9893"/>
                      <a:pt x="9295" y="8129"/>
                    </a:cubicBezTo>
                    <a:cubicBezTo>
                      <a:pt x="9200" y="7971"/>
                      <a:pt x="9043" y="7814"/>
                      <a:pt x="8854" y="7814"/>
                    </a:cubicBezTo>
                    <a:lnTo>
                      <a:pt x="7436" y="7814"/>
                    </a:lnTo>
                    <a:cubicBezTo>
                      <a:pt x="6428" y="7814"/>
                      <a:pt x="5546" y="8286"/>
                      <a:pt x="4947" y="9042"/>
                    </a:cubicBezTo>
                    <a:lnTo>
                      <a:pt x="4947" y="6837"/>
                    </a:lnTo>
                    <a:cubicBezTo>
                      <a:pt x="5357" y="6081"/>
                      <a:pt x="6050" y="5545"/>
                      <a:pt x="6901" y="5325"/>
                    </a:cubicBezTo>
                    <a:cubicBezTo>
                      <a:pt x="7121" y="5545"/>
                      <a:pt x="7436" y="5671"/>
                      <a:pt x="7814" y="5671"/>
                    </a:cubicBezTo>
                    <a:cubicBezTo>
                      <a:pt x="8602" y="5671"/>
                      <a:pt x="9200" y="5041"/>
                      <a:pt x="9200" y="4254"/>
                    </a:cubicBezTo>
                    <a:cubicBezTo>
                      <a:pt x="9200" y="3466"/>
                      <a:pt x="8602" y="2836"/>
                      <a:pt x="7814" y="2836"/>
                    </a:cubicBezTo>
                    <a:cubicBezTo>
                      <a:pt x="7027" y="2836"/>
                      <a:pt x="6396" y="3466"/>
                      <a:pt x="6396" y="4254"/>
                    </a:cubicBezTo>
                    <a:cubicBezTo>
                      <a:pt x="6396" y="4411"/>
                      <a:pt x="6428" y="4569"/>
                      <a:pt x="6459" y="4726"/>
                    </a:cubicBezTo>
                    <a:cubicBezTo>
                      <a:pt x="5861" y="4947"/>
                      <a:pt x="5357" y="5262"/>
                      <a:pt x="4947" y="5671"/>
                    </a:cubicBezTo>
                    <a:lnTo>
                      <a:pt x="4947" y="3529"/>
                    </a:lnTo>
                    <a:cubicBezTo>
                      <a:pt x="5798" y="3372"/>
                      <a:pt x="6365" y="2615"/>
                      <a:pt x="6365" y="1796"/>
                    </a:cubicBezTo>
                    <a:cubicBezTo>
                      <a:pt x="6365" y="788"/>
                      <a:pt x="5577" y="1"/>
                      <a:pt x="4601" y="1"/>
                    </a:cubicBezTo>
                    <a:close/>
                  </a:path>
                </a:pathLst>
              </a:custGeom>
              <a:solidFill>
                <a:srgbClr val="514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grpSp>
            <p:nvGrpSpPr>
              <p:cNvPr id="103" name="Google Shape;11867;p118"/>
              <p:cNvGrpSpPr/>
              <p:nvPr/>
            </p:nvGrpSpPr>
            <p:grpSpPr>
              <a:xfrm>
                <a:off x="3486122" y="3959659"/>
                <a:ext cx="277545" cy="234382"/>
                <a:chOff x="7791618" y="4027835"/>
                <a:chExt cx="349166" cy="294865"/>
              </a:xfrm>
              <a:solidFill>
                <a:srgbClr val="51442D"/>
              </a:solidFill>
            </p:grpSpPr>
            <p:sp>
              <p:nvSpPr>
                <p:cNvPr id="105" name="Google Shape;11868;p118"/>
                <p:cNvSpPr/>
                <p:nvPr/>
              </p:nvSpPr>
              <p:spPr>
                <a:xfrm>
                  <a:off x="7924274" y="4144208"/>
                  <a:ext cx="72192" cy="61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1898" extrusionOk="0">
                      <a:moveTo>
                        <a:pt x="1263" y="1"/>
                      </a:moveTo>
                      <a:cubicBezTo>
                        <a:pt x="430" y="1"/>
                        <a:pt x="1" y="1025"/>
                        <a:pt x="596" y="1620"/>
                      </a:cubicBezTo>
                      <a:cubicBezTo>
                        <a:pt x="788" y="1812"/>
                        <a:pt x="1024" y="1897"/>
                        <a:pt x="1256" y="1897"/>
                      </a:cubicBezTo>
                      <a:cubicBezTo>
                        <a:pt x="1745" y="1897"/>
                        <a:pt x="2216" y="1518"/>
                        <a:pt x="2216" y="953"/>
                      </a:cubicBezTo>
                      <a:cubicBezTo>
                        <a:pt x="2192" y="429"/>
                        <a:pt x="1787" y="1"/>
                        <a:pt x="1263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1869;p118"/>
                <p:cNvSpPr/>
                <p:nvPr/>
              </p:nvSpPr>
              <p:spPr>
                <a:xfrm>
                  <a:off x="7791618" y="4027835"/>
                  <a:ext cx="349166" cy="29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8" h="9038" extrusionOk="0">
                      <a:moveTo>
                        <a:pt x="6359" y="1067"/>
                      </a:moveTo>
                      <a:cubicBezTo>
                        <a:pt x="6407" y="1210"/>
                        <a:pt x="6478" y="1305"/>
                        <a:pt x="6573" y="1400"/>
                      </a:cubicBezTo>
                      <a:lnTo>
                        <a:pt x="5764" y="3020"/>
                      </a:lnTo>
                      <a:cubicBezTo>
                        <a:pt x="5954" y="3067"/>
                        <a:pt x="6145" y="3163"/>
                        <a:pt x="6312" y="3306"/>
                      </a:cubicBezTo>
                      <a:lnTo>
                        <a:pt x="7121" y="1686"/>
                      </a:lnTo>
                      <a:cubicBezTo>
                        <a:pt x="7171" y="1696"/>
                        <a:pt x="7220" y="1702"/>
                        <a:pt x="7269" y="1702"/>
                      </a:cubicBezTo>
                      <a:cubicBezTo>
                        <a:pt x="7339" y="1702"/>
                        <a:pt x="7409" y="1690"/>
                        <a:pt x="7478" y="1662"/>
                      </a:cubicBezTo>
                      <a:lnTo>
                        <a:pt x="9003" y="3972"/>
                      </a:lnTo>
                      <a:cubicBezTo>
                        <a:pt x="8955" y="4044"/>
                        <a:pt x="8907" y="4115"/>
                        <a:pt x="8883" y="4211"/>
                      </a:cubicBezTo>
                      <a:lnTo>
                        <a:pt x="6883" y="4211"/>
                      </a:lnTo>
                      <a:cubicBezTo>
                        <a:pt x="6931" y="4425"/>
                        <a:pt x="6931" y="4639"/>
                        <a:pt x="6883" y="4830"/>
                      </a:cubicBezTo>
                      <a:lnTo>
                        <a:pt x="8907" y="4830"/>
                      </a:lnTo>
                      <a:cubicBezTo>
                        <a:pt x="8931" y="4925"/>
                        <a:pt x="8979" y="4996"/>
                        <a:pt x="9026" y="5068"/>
                      </a:cubicBezTo>
                      <a:lnTo>
                        <a:pt x="7478" y="7378"/>
                      </a:lnTo>
                      <a:cubicBezTo>
                        <a:pt x="7394" y="7361"/>
                        <a:pt x="7310" y="7344"/>
                        <a:pt x="7226" y="7344"/>
                      </a:cubicBezTo>
                      <a:cubicBezTo>
                        <a:pt x="7191" y="7344"/>
                        <a:pt x="7156" y="7347"/>
                        <a:pt x="7121" y="7354"/>
                      </a:cubicBezTo>
                      <a:lnTo>
                        <a:pt x="6312" y="5735"/>
                      </a:lnTo>
                      <a:cubicBezTo>
                        <a:pt x="6145" y="5878"/>
                        <a:pt x="5954" y="5973"/>
                        <a:pt x="5740" y="6044"/>
                      </a:cubicBezTo>
                      <a:lnTo>
                        <a:pt x="6573" y="7664"/>
                      </a:lnTo>
                      <a:cubicBezTo>
                        <a:pt x="6478" y="7759"/>
                        <a:pt x="6407" y="7854"/>
                        <a:pt x="6359" y="7997"/>
                      </a:cubicBezTo>
                      <a:lnTo>
                        <a:pt x="4359" y="7997"/>
                      </a:lnTo>
                      <a:cubicBezTo>
                        <a:pt x="4311" y="7854"/>
                        <a:pt x="4240" y="7735"/>
                        <a:pt x="4144" y="7640"/>
                      </a:cubicBezTo>
                      <a:lnTo>
                        <a:pt x="4954" y="6044"/>
                      </a:lnTo>
                      <a:cubicBezTo>
                        <a:pt x="4740" y="5973"/>
                        <a:pt x="4549" y="5878"/>
                        <a:pt x="4383" y="5758"/>
                      </a:cubicBezTo>
                      <a:lnTo>
                        <a:pt x="3573" y="7378"/>
                      </a:lnTo>
                      <a:cubicBezTo>
                        <a:pt x="3513" y="7366"/>
                        <a:pt x="3454" y="7360"/>
                        <a:pt x="3397" y="7360"/>
                      </a:cubicBezTo>
                      <a:cubicBezTo>
                        <a:pt x="3341" y="7360"/>
                        <a:pt x="3287" y="7366"/>
                        <a:pt x="3239" y="7378"/>
                      </a:cubicBezTo>
                      <a:lnTo>
                        <a:pt x="1715" y="5092"/>
                      </a:lnTo>
                      <a:cubicBezTo>
                        <a:pt x="1763" y="4996"/>
                        <a:pt x="1811" y="4925"/>
                        <a:pt x="1834" y="4830"/>
                      </a:cubicBezTo>
                      <a:lnTo>
                        <a:pt x="3811" y="4830"/>
                      </a:lnTo>
                      <a:cubicBezTo>
                        <a:pt x="3763" y="4639"/>
                        <a:pt x="3763" y="4425"/>
                        <a:pt x="3811" y="4234"/>
                      </a:cubicBezTo>
                      <a:lnTo>
                        <a:pt x="1834" y="4234"/>
                      </a:lnTo>
                      <a:cubicBezTo>
                        <a:pt x="1787" y="4139"/>
                        <a:pt x="1739" y="4068"/>
                        <a:pt x="1691" y="3996"/>
                      </a:cubicBezTo>
                      <a:lnTo>
                        <a:pt x="3239" y="1686"/>
                      </a:lnTo>
                      <a:cubicBezTo>
                        <a:pt x="3335" y="1710"/>
                        <a:pt x="3454" y="1710"/>
                        <a:pt x="3573" y="1710"/>
                      </a:cubicBezTo>
                      <a:lnTo>
                        <a:pt x="4383" y="3306"/>
                      </a:lnTo>
                      <a:cubicBezTo>
                        <a:pt x="4549" y="3187"/>
                        <a:pt x="4740" y="3091"/>
                        <a:pt x="4954" y="3020"/>
                      </a:cubicBezTo>
                      <a:lnTo>
                        <a:pt x="4144" y="1424"/>
                      </a:lnTo>
                      <a:cubicBezTo>
                        <a:pt x="4240" y="1329"/>
                        <a:pt x="4311" y="1210"/>
                        <a:pt x="4359" y="1067"/>
                      </a:cubicBezTo>
                      <a:close/>
                      <a:moveTo>
                        <a:pt x="3730" y="1"/>
                      </a:moveTo>
                      <a:cubicBezTo>
                        <a:pt x="3077" y="1"/>
                        <a:pt x="2262" y="700"/>
                        <a:pt x="2716" y="1305"/>
                      </a:cubicBezTo>
                      <a:lnTo>
                        <a:pt x="1168" y="3639"/>
                      </a:lnTo>
                      <a:cubicBezTo>
                        <a:pt x="1093" y="3621"/>
                        <a:pt x="1018" y="3612"/>
                        <a:pt x="945" y="3612"/>
                      </a:cubicBezTo>
                      <a:cubicBezTo>
                        <a:pt x="437" y="3612"/>
                        <a:pt x="1" y="4024"/>
                        <a:pt x="1" y="4544"/>
                      </a:cubicBezTo>
                      <a:cubicBezTo>
                        <a:pt x="1" y="5075"/>
                        <a:pt x="439" y="5484"/>
                        <a:pt x="940" y="5484"/>
                      </a:cubicBezTo>
                      <a:cubicBezTo>
                        <a:pt x="1022" y="5484"/>
                        <a:pt x="1107" y="5473"/>
                        <a:pt x="1191" y="5449"/>
                      </a:cubicBezTo>
                      <a:lnTo>
                        <a:pt x="2692" y="7735"/>
                      </a:lnTo>
                      <a:cubicBezTo>
                        <a:pt x="2252" y="8344"/>
                        <a:pt x="3074" y="9038"/>
                        <a:pt x="3724" y="9038"/>
                      </a:cubicBezTo>
                      <a:cubicBezTo>
                        <a:pt x="3989" y="9038"/>
                        <a:pt x="4225" y="8923"/>
                        <a:pt x="4335" y="8640"/>
                      </a:cubicBezTo>
                      <a:lnTo>
                        <a:pt x="6359" y="8640"/>
                      </a:lnTo>
                      <a:cubicBezTo>
                        <a:pt x="6469" y="8923"/>
                        <a:pt x="6705" y="9038"/>
                        <a:pt x="6969" y="9038"/>
                      </a:cubicBezTo>
                      <a:cubicBezTo>
                        <a:pt x="7618" y="9038"/>
                        <a:pt x="8435" y="8344"/>
                        <a:pt x="7979" y="7735"/>
                      </a:cubicBezTo>
                      <a:lnTo>
                        <a:pt x="9526" y="5425"/>
                      </a:lnTo>
                      <a:cubicBezTo>
                        <a:pt x="9601" y="5443"/>
                        <a:pt x="9676" y="5452"/>
                        <a:pt x="9750" y="5452"/>
                      </a:cubicBezTo>
                      <a:cubicBezTo>
                        <a:pt x="10262" y="5452"/>
                        <a:pt x="10717" y="5038"/>
                        <a:pt x="10717" y="4496"/>
                      </a:cubicBezTo>
                      <a:cubicBezTo>
                        <a:pt x="10717" y="3965"/>
                        <a:pt x="10279" y="3557"/>
                        <a:pt x="9778" y="3557"/>
                      </a:cubicBezTo>
                      <a:cubicBezTo>
                        <a:pt x="9696" y="3557"/>
                        <a:pt x="9611" y="3568"/>
                        <a:pt x="9526" y="3591"/>
                      </a:cubicBezTo>
                      <a:lnTo>
                        <a:pt x="8002" y="1305"/>
                      </a:lnTo>
                      <a:cubicBezTo>
                        <a:pt x="8456" y="700"/>
                        <a:pt x="7629" y="1"/>
                        <a:pt x="6978" y="1"/>
                      </a:cubicBezTo>
                      <a:cubicBezTo>
                        <a:pt x="6706" y="1"/>
                        <a:pt x="6464" y="123"/>
                        <a:pt x="6359" y="424"/>
                      </a:cubicBezTo>
                      <a:lnTo>
                        <a:pt x="4359" y="424"/>
                      </a:lnTo>
                      <a:cubicBezTo>
                        <a:pt x="4247" y="123"/>
                        <a:pt x="4002" y="1"/>
                        <a:pt x="37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" name="Google Shape;10267;p112"/>
              <p:cNvSpPr/>
              <p:nvPr/>
            </p:nvSpPr>
            <p:spPr>
              <a:xfrm rot="16200000" flipV="1">
                <a:off x="4389116" y="3927507"/>
                <a:ext cx="219708" cy="285987"/>
              </a:xfrm>
              <a:custGeom>
                <a:avLst/>
                <a:gdLst/>
                <a:ahLst/>
                <a:cxnLst/>
                <a:rect l="l" t="t" r="r" b="b"/>
                <a:pathLst>
                  <a:path w="9295" h="12099" extrusionOk="0">
                    <a:moveTo>
                      <a:pt x="4601" y="1"/>
                    </a:moveTo>
                    <a:cubicBezTo>
                      <a:pt x="3624" y="1"/>
                      <a:pt x="2836" y="788"/>
                      <a:pt x="2836" y="1796"/>
                    </a:cubicBezTo>
                    <a:cubicBezTo>
                      <a:pt x="2836" y="2647"/>
                      <a:pt x="3467" y="3372"/>
                      <a:pt x="4254" y="3529"/>
                    </a:cubicBezTo>
                    <a:lnTo>
                      <a:pt x="4254" y="4789"/>
                    </a:lnTo>
                    <a:cubicBezTo>
                      <a:pt x="3656" y="4033"/>
                      <a:pt x="2742" y="3561"/>
                      <a:pt x="1765" y="3561"/>
                    </a:cubicBezTo>
                    <a:lnTo>
                      <a:pt x="348" y="3561"/>
                    </a:lnTo>
                    <a:cubicBezTo>
                      <a:pt x="158" y="3561"/>
                      <a:pt x="1" y="3718"/>
                      <a:pt x="1" y="3907"/>
                    </a:cubicBezTo>
                    <a:cubicBezTo>
                      <a:pt x="1" y="5671"/>
                      <a:pt x="1450" y="7152"/>
                      <a:pt x="3214" y="7152"/>
                    </a:cubicBezTo>
                    <a:lnTo>
                      <a:pt x="4286" y="7152"/>
                    </a:lnTo>
                    <a:lnTo>
                      <a:pt x="4286" y="9988"/>
                    </a:lnTo>
                    <a:cubicBezTo>
                      <a:pt x="3845" y="9547"/>
                      <a:pt x="3340" y="9231"/>
                      <a:pt x="2805" y="9042"/>
                    </a:cubicBezTo>
                    <a:cubicBezTo>
                      <a:pt x="2836" y="8885"/>
                      <a:pt x="2868" y="8727"/>
                      <a:pt x="2868" y="8570"/>
                    </a:cubicBezTo>
                    <a:cubicBezTo>
                      <a:pt x="2868" y="7782"/>
                      <a:pt x="2238" y="7152"/>
                      <a:pt x="1450" y="7152"/>
                    </a:cubicBezTo>
                    <a:cubicBezTo>
                      <a:pt x="663" y="7152"/>
                      <a:pt x="32" y="7782"/>
                      <a:pt x="32" y="8570"/>
                    </a:cubicBezTo>
                    <a:cubicBezTo>
                      <a:pt x="32" y="9358"/>
                      <a:pt x="663" y="9988"/>
                      <a:pt x="1450" y="9988"/>
                    </a:cubicBezTo>
                    <a:cubicBezTo>
                      <a:pt x="1797" y="9988"/>
                      <a:pt x="2112" y="9862"/>
                      <a:pt x="2364" y="9610"/>
                    </a:cubicBezTo>
                    <a:cubicBezTo>
                      <a:pt x="3183" y="9830"/>
                      <a:pt x="3908" y="10366"/>
                      <a:pt x="4286" y="11122"/>
                    </a:cubicBezTo>
                    <a:lnTo>
                      <a:pt x="4286" y="11752"/>
                    </a:lnTo>
                    <a:cubicBezTo>
                      <a:pt x="4286" y="11941"/>
                      <a:pt x="4443" y="12098"/>
                      <a:pt x="4632" y="12098"/>
                    </a:cubicBezTo>
                    <a:cubicBezTo>
                      <a:pt x="4853" y="12098"/>
                      <a:pt x="5010" y="11941"/>
                      <a:pt x="5010" y="11752"/>
                    </a:cubicBezTo>
                    <a:lnTo>
                      <a:pt x="5010" y="11342"/>
                    </a:lnTo>
                    <a:lnTo>
                      <a:pt x="6050" y="11342"/>
                    </a:lnTo>
                    <a:cubicBezTo>
                      <a:pt x="7846" y="11342"/>
                      <a:pt x="9295" y="9893"/>
                      <a:pt x="9295" y="8129"/>
                    </a:cubicBezTo>
                    <a:cubicBezTo>
                      <a:pt x="9200" y="7971"/>
                      <a:pt x="9043" y="7814"/>
                      <a:pt x="8854" y="7814"/>
                    </a:cubicBezTo>
                    <a:lnTo>
                      <a:pt x="7436" y="7814"/>
                    </a:lnTo>
                    <a:cubicBezTo>
                      <a:pt x="6428" y="7814"/>
                      <a:pt x="5546" y="8286"/>
                      <a:pt x="4947" y="9042"/>
                    </a:cubicBezTo>
                    <a:lnTo>
                      <a:pt x="4947" y="6837"/>
                    </a:lnTo>
                    <a:cubicBezTo>
                      <a:pt x="5357" y="6081"/>
                      <a:pt x="6050" y="5545"/>
                      <a:pt x="6901" y="5325"/>
                    </a:cubicBezTo>
                    <a:cubicBezTo>
                      <a:pt x="7121" y="5545"/>
                      <a:pt x="7436" y="5671"/>
                      <a:pt x="7814" y="5671"/>
                    </a:cubicBezTo>
                    <a:cubicBezTo>
                      <a:pt x="8602" y="5671"/>
                      <a:pt x="9200" y="5041"/>
                      <a:pt x="9200" y="4254"/>
                    </a:cubicBezTo>
                    <a:cubicBezTo>
                      <a:pt x="9200" y="3466"/>
                      <a:pt x="8602" y="2836"/>
                      <a:pt x="7814" y="2836"/>
                    </a:cubicBezTo>
                    <a:cubicBezTo>
                      <a:pt x="7027" y="2836"/>
                      <a:pt x="6396" y="3466"/>
                      <a:pt x="6396" y="4254"/>
                    </a:cubicBezTo>
                    <a:cubicBezTo>
                      <a:pt x="6396" y="4411"/>
                      <a:pt x="6428" y="4569"/>
                      <a:pt x="6459" y="4726"/>
                    </a:cubicBezTo>
                    <a:cubicBezTo>
                      <a:pt x="5861" y="4947"/>
                      <a:pt x="5357" y="5262"/>
                      <a:pt x="4947" y="5671"/>
                    </a:cubicBezTo>
                    <a:lnTo>
                      <a:pt x="4947" y="3529"/>
                    </a:lnTo>
                    <a:cubicBezTo>
                      <a:pt x="5798" y="3372"/>
                      <a:pt x="6365" y="2615"/>
                      <a:pt x="6365" y="1796"/>
                    </a:cubicBezTo>
                    <a:cubicBezTo>
                      <a:pt x="6365" y="788"/>
                      <a:pt x="5577" y="1"/>
                      <a:pt x="4601" y="1"/>
                    </a:cubicBezTo>
                    <a:close/>
                  </a:path>
                </a:pathLst>
              </a:custGeom>
              <a:solidFill>
                <a:srgbClr val="5144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组合 86"/>
            <p:cNvGrpSpPr/>
            <p:nvPr userDrawn="1"/>
          </p:nvGrpSpPr>
          <p:grpSpPr>
            <a:xfrm>
              <a:off x="184443" y="1420670"/>
              <a:ext cx="283101" cy="2303208"/>
              <a:chOff x="282015" y="1131590"/>
              <a:chExt cx="356397" cy="2899513"/>
            </a:xfrm>
          </p:grpSpPr>
          <p:grpSp>
            <p:nvGrpSpPr>
              <p:cNvPr id="88" name="组合 87"/>
              <p:cNvGrpSpPr/>
              <p:nvPr userDrawn="1"/>
            </p:nvGrpSpPr>
            <p:grpSpPr>
              <a:xfrm rot="5400000">
                <a:off x="-1000695" y="2414300"/>
                <a:ext cx="2899513" cy="334094"/>
                <a:chOff x="2607827" y="3959659"/>
                <a:chExt cx="2034136" cy="234382"/>
              </a:xfrm>
            </p:grpSpPr>
            <p:cxnSp>
              <p:nvCxnSpPr>
                <p:cNvPr id="95" name="直接连接符 94"/>
                <p:cNvCxnSpPr/>
                <p:nvPr/>
              </p:nvCxnSpPr>
              <p:spPr>
                <a:xfrm>
                  <a:off x="2797260" y="4076771"/>
                  <a:ext cx="1548543" cy="0"/>
                </a:xfrm>
                <a:prstGeom prst="line">
                  <a:avLst/>
                </a:prstGeom>
                <a:ln>
                  <a:solidFill>
                    <a:srgbClr val="5144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Google Shape;10267;p112"/>
                <p:cNvSpPr/>
                <p:nvPr/>
              </p:nvSpPr>
              <p:spPr>
                <a:xfrm rot="5400000" flipH="1" flipV="1">
                  <a:off x="2640967" y="3927586"/>
                  <a:ext cx="219708" cy="28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" h="12099" extrusionOk="0">
                      <a:moveTo>
                        <a:pt x="4601" y="1"/>
                      </a:moveTo>
                      <a:cubicBezTo>
                        <a:pt x="3624" y="1"/>
                        <a:pt x="2836" y="788"/>
                        <a:pt x="2836" y="1796"/>
                      </a:cubicBezTo>
                      <a:cubicBezTo>
                        <a:pt x="2836" y="2647"/>
                        <a:pt x="3467" y="3372"/>
                        <a:pt x="4254" y="3529"/>
                      </a:cubicBezTo>
                      <a:lnTo>
                        <a:pt x="4254" y="4789"/>
                      </a:lnTo>
                      <a:cubicBezTo>
                        <a:pt x="3656" y="4033"/>
                        <a:pt x="2742" y="3561"/>
                        <a:pt x="1765" y="3561"/>
                      </a:cubicBezTo>
                      <a:lnTo>
                        <a:pt x="348" y="3561"/>
                      </a:lnTo>
                      <a:cubicBezTo>
                        <a:pt x="158" y="3561"/>
                        <a:pt x="1" y="3718"/>
                        <a:pt x="1" y="3907"/>
                      </a:cubicBezTo>
                      <a:cubicBezTo>
                        <a:pt x="1" y="5671"/>
                        <a:pt x="1450" y="7152"/>
                        <a:pt x="3214" y="7152"/>
                      </a:cubicBezTo>
                      <a:lnTo>
                        <a:pt x="4286" y="7152"/>
                      </a:lnTo>
                      <a:lnTo>
                        <a:pt x="4286" y="9988"/>
                      </a:lnTo>
                      <a:cubicBezTo>
                        <a:pt x="3845" y="9547"/>
                        <a:pt x="3340" y="9231"/>
                        <a:pt x="2805" y="9042"/>
                      </a:cubicBezTo>
                      <a:cubicBezTo>
                        <a:pt x="2836" y="8885"/>
                        <a:pt x="2868" y="8727"/>
                        <a:pt x="2868" y="8570"/>
                      </a:cubicBezTo>
                      <a:cubicBezTo>
                        <a:pt x="2868" y="7782"/>
                        <a:pt x="2238" y="7152"/>
                        <a:pt x="1450" y="7152"/>
                      </a:cubicBezTo>
                      <a:cubicBezTo>
                        <a:pt x="663" y="7152"/>
                        <a:pt x="32" y="7782"/>
                        <a:pt x="32" y="8570"/>
                      </a:cubicBezTo>
                      <a:cubicBezTo>
                        <a:pt x="32" y="9358"/>
                        <a:pt x="663" y="9988"/>
                        <a:pt x="1450" y="9988"/>
                      </a:cubicBezTo>
                      <a:cubicBezTo>
                        <a:pt x="1797" y="9988"/>
                        <a:pt x="2112" y="9862"/>
                        <a:pt x="2364" y="9610"/>
                      </a:cubicBezTo>
                      <a:cubicBezTo>
                        <a:pt x="3183" y="9830"/>
                        <a:pt x="3908" y="10366"/>
                        <a:pt x="4286" y="11122"/>
                      </a:cubicBezTo>
                      <a:lnTo>
                        <a:pt x="4286" y="11752"/>
                      </a:lnTo>
                      <a:cubicBezTo>
                        <a:pt x="4286" y="11941"/>
                        <a:pt x="4443" y="12098"/>
                        <a:pt x="4632" y="12098"/>
                      </a:cubicBezTo>
                      <a:cubicBezTo>
                        <a:pt x="4853" y="12098"/>
                        <a:pt x="5010" y="11941"/>
                        <a:pt x="5010" y="11752"/>
                      </a:cubicBezTo>
                      <a:lnTo>
                        <a:pt x="5010" y="11342"/>
                      </a:lnTo>
                      <a:lnTo>
                        <a:pt x="6050" y="11342"/>
                      </a:lnTo>
                      <a:cubicBezTo>
                        <a:pt x="7846" y="11342"/>
                        <a:pt x="9295" y="9893"/>
                        <a:pt x="9295" y="8129"/>
                      </a:cubicBezTo>
                      <a:cubicBezTo>
                        <a:pt x="9200" y="7971"/>
                        <a:pt x="9043" y="7814"/>
                        <a:pt x="8854" y="7814"/>
                      </a:cubicBezTo>
                      <a:lnTo>
                        <a:pt x="7436" y="7814"/>
                      </a:lnTo>
                      <a:cubicBezTo>
                        <a:pt x="6428" y="7814"/>
                        <a:pt x="5546" y="8286"/>
                        <a:pt x="4947" y="9042"/>
                      </a:cubicBezTo>
                      <a:lnTo>
                        <a:pt x="4947" y="6837"/>
                      </a:lnTo>
                      <a:cubicBezTo>
                        <a:pt x="5357" y="6081"/>
                        <a:pt x="6050" y="5545"/>
                        <a:pt x="6901" y="5325"/>
                      </a:cubicBezTo>
                      <a:cubicBezTo>
                        <a:pt x="7121" y="5545"/>
                        <a:pt x="7436" y="5671"/>
                        <a:pt x="7814" y="5671"/>
                      </a:cubicBezTo>
                      <a:cubicBezTo>
                        <a:pt x="8602" y="5671"/>
                        <a:pt x="9200" y="5041"/>
                        <a:pt x="9200" y="4254"/>
                      </a:cubicBezTo>
                      <a:cubicBezTo>
                        <a:pt x="9200" y="3466"/>
                        <a:pt x="8602" y="2836"/>
                        <a:pt x="7814" y="2836"/>
                      </a:cubicBezTo>
                      <a:cubicBezTo>
                        <a:pt x="7027" y="2836"/>
                        <a:pt x="6396" y="3466"/>
                        <a:pt x="6396" y="4254"/>
                      </a:cubicBezTo>
                      <a:cubicBezTo>
                        <a:pt x="6396" y="4411"/>
                        <a:pt x="6428" y="4569"/>
                        <a:pt x="6459" y="4726"/>
                      </a:cubicBezTo>
                      <a:cubicBezTo>
                        <a:pt x="5861" y="4947"/>
                        <a:pt x="5357" y="5262"/>
                        <a:pt x="4947" y="5671"/>
                      </a:cubicBezTo>
                      <a:lnTo>
                        <a:pt x="4947" y="3529"/>
                      </a:lnTo>
                      <a:cubicBezTo>
                        <a:pt x="5798" y="3372"/>
                        <a:pt x="6365" y="2615"/>
                        <a:pt x="6365" y="1796"/>
                      </a:cubicBezTo>
                      <a:cubicBezTo>
                        <a:pt x="6365" y="788"/>
                        <a:pt x="5577" y="1"/>
                        <a:pt x="4601" y="1"/>
                      </a:cubicBezTo>
                      <a:close/>
                    </a:path>
                  </a:pathLst>
                </a:custGeom>
                <a:solidFill>
                  <a:srgbClr val="51442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7" name="Google Shape;11867;p118"/>
                <p:cNvGrpSpPr/>
                <p:nvPr/>
              </p:nvGrpSpPr>
              <p:grpSpPr>
                <a:xfrm>
                  <a:off x="3486122" y="3959659"/>
                  <a:ext cx="277545" cy="234382"/>
                  <a:chOff x="7791618" y="4027835"/>
                  <a:chExt cx="349166" cy="294865"/>
                </a:xfrm>
                <a:solidFill>
                  <a:srgbClr val="51442D"/>
                </a:solidFill>
              </p:grpSpPr>
              <p:sp>
                <p:nvSpPr>
                  <p:cNvPr id="99" name="Google Shape;11868;p118"/>
                  <p:cNvSpPr/>
                  <p:nvPr/>
                </p:nvSpPr>
                <p:spPr>
                  <a:xfrm>
                    <a:off x="7924274" y="4144208"/>
                    <a:ext cx="72192" cy="61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1898" extrusionOk="0">
                        <a:moveTo>
                          <a:pt x="1263" y="1"/>
                        </a:moveTo>
                        <a:cubicBezTo>
                          <a:pt x="430" y="1"/>
                          <a:pt x="1" y="1025"/>
                          <a:pt x="596" y="1620"/>
                        </a:cubicBezTo>
                        <a:cubicBezTo>
                          <a:pt x="788" y="1812"/>
                          <a:pt x="1024" y="1897"/>
                          <a:pt x="1256" y="1897"/>
                        </a:cubicBezTo>
                        <a:cubicBezTo>
                          <a:pt x="1745" y="1897"/>
                          <a:pt x="2216" y="1518"/>
                          <a:pt x="2216" y="953"/>
                        </a:cubicBezTo>
                        <a:cubicBezTo>
                          <a:pt x="2192" y="429"/>
                          <a:pt x="1787" y="1"/>
                          <a:pt x="1263" y="1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ct val="0"/>
                      </a:spcBef>
                      <a:spcAft>
                        <a:spcPct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1869;p118"/>
                  <p:cNvSpPr/>
                  <p:nvPr/>
                </p:nvSpPr>
                <p:spPr>
                  <a:xfrm>
                    <a:off x="7791618" y="4027835"/>
                    <a:ext cx="349166" cy="294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8" h="9038" extrusionOk="0">
                        <a:moveTo>
                          <a:pt x="6359" y="1067"/>
                        </a:moveTo>
                        <a:cubicBezTo>
                          <a:pt x="6407" y="1210"/>
                          <a:pt x="6478" y="1305"/>
                          <a:pt x="6573" y="1400"/>
                        </a:cubicBezTo>
                        <a:lnTo>
                          <a:pt x="5764" y="3020"/>
                        </a:lnTo>
                        <a:cubicBezTo>
                          <a:pt x="5954" y="3067"/>
                          <a:pt x="6145" y="3163"/>
                          <a:pt x="6312" y="3306"/>
                        </a:cubicBezTo>
                        <a:lnTo>
                          <a:pt x="7121" y="1686"/>
                        </a:lnTo>
                        <a:cubicBezTo>
                          <a:pt x="7171" y="1696"/>
                          <a:pt x="7220" y="1702"/>
                          <a:pt x="7269" y="1702"/>
                        </a:cubicBezTo>
                        <a:cubicBezTo>
                          <a:pt x="7339" y="1702"/>
                          <a:pt x="7409" y="1690"/>
                          <a:pt x="7478" y="1662"/>
                        </a:cubicBezTo>
                        <a:lnTo>
                          <a:pt x="9003" y="3972"/>
                        </a:lnTo>
                        <a:cubicBezTo>
                          <a:pt x="8955" y="4044"/>
                          <a:pt x="8907" y="4115"/>
                          <a:pt x="8883" y="4211"/>
                        </a:cubicBezTo>
                        <a:lnTo>
                          <a:pt x="6883" y="4211"/>
                        </a:lnTo>
                        <a:cubicBezTo>
                          <a:pt x="6931" y="4425"/>
                          <a:pt x="6931" y="4639"/>
                          <a:pt x="6883" y="4830"/>
                        </a:cubicBezTo>
                        <a:lnTo>
                          <a:pt x="8907" y="4830"/>
                        </a:lnTo>
                        <a:cubicBezTo>
                          <a:pt x="8931" y="4925"/>
                          <a:pt x="8979" y="4996"/>
                          <a:pt x="9026" y="5068"/>
                        </a:cubicBezTo>
                        <a:lnTo>
                          <a:pt x="7478" y="7378"/>
                        </a:lnTo>
                        <a:cubicBezTo>
                          <a:pt x="7394" y="7361"/>
                          <a:pt x="7310" y="7344"/>
                          <a:pt x="7226" y="7344"/>
                        </a:cubicBezTo>
                        <a:cubicBezTo>
                          <a:pt x="7191" y="7344"/>
                          <a:pt x="7156" y="7347"/>
                          <a:pt x="7121" y="7354"/>
                        </a:cubicBezTo>
                        <a:lnTo>
                          <a:pt x="6312" y="5735"/>
                        </a:lnTo>
                        <a:cubicBezTo>
                          <a:pt x="6145" y="5878"/>
                          <a:pt x="5954" y="5973"/>
                          <a:pt x="5740" y="6044"/>
                        </a:cubicBezTo>
                        <a:lnTo>
                          <a:pt x="6573" y="7664"/>
                        </a:lnTo>
                        <a:cubicBezTo>
                          <a:pt x="6478" y="7759"/>
                          <a:pt x="6407" y="7854"/>
                          <a:pt x="6359" y="7997"/>
                        </a:cubicBezTo>
                        <a:lnTo>
                          <a:pt x="4359" y="7997"/>
                        </a:lnTo>
                        <a:cubicBezTo>
                          <a:pt x="4311" y="7854"/>
                          <a:pt x="4240" y="7735"/>
                          <a:pt x="4144" y="7640"/>
                        </a:cubicBezTo>
                        <a:lnTo>
                          <a:pt x="4954" y="6044"/>
                        </a:lnTo>
                        <a:cubicBezTo>
                          <a:pt x="4740" y="5973"/>
                          <a:pt x="4549" y="5878"/>
                          <a:pt x="4383" y="5758"/>
                        </a:cubicBezTo>
                        <a:lnTo>
                          <a:pt x="3573" y="7378"/>
                        </a:lnTo>
                        <a:cubicBezTo>
                          <a:pt x="3513" y="7366"/>
                          <a:pt x="3454" y="7360"/>
                          <a:pt x="3397" y="7360"/>
                        </a:cubicBezTo>
                        <a:cubicBezTo>
                          <a:pt x="3341" y="7360"/>
                          <a:pt x="3287" y="7366"/>
                          <a:pt x="3239" y="7378"/>
                        </a:cubicBezTo>
                        <a:lnTo>
                          <a:pt x="1715" y="5092"/>
                        </a:lnTo>
                        <a:cubicBezTo>
                          <a:pt x="1763" y="4996"/>
                          <a:pt x="1811" y="4925"/>
                          <a:pt x="1834" y="4830"/>
                        </a:cubicBezTo>
                        <a:lnTo>
                          <a:pt x="3811" y="4830"/>
                        </a:lnTo>
                        <a:cubicBezTo>
                          <a:pt x="3763" y="4639"/>
                          <a:pt x="3763" y="4425"/>
                          <a:pt x="3811" y="4234"/>
                        </a:cubicBezTo>
                        <a:lnTo>
                          <a:pt x="1834" y="4234"/>
                        </a:lnTo>
                        <a:cubicBezTo>
                          <a:pt x="1787" y="4139"/>
                          <a:pt x="1739" y="4068"/>
                          <a:pt x="1691" y="3996"/>
                        </a:cubicBezTo>
                        <a:lnTo>
                          <a:pt x="3239" y="1686"/>
                        </a:lnTo>
                        <a:cubicBezTo>
                          <a:pt x="3335" y="1710"/>
                          <a:pt x="3454" y="1710"/>
                          <a:pt x="3573" y="1710"/>
                        </a:cubicBezTo>
                        <a:lnTo>
                          <a:pt x="4383" y="3306"/>
                        </a:lnTo>
                        <a:cubicBezTo>
                          <a:pt x="4549" y="3187"/>
                          <a:pt x="4740" y="3091"/>
                          <a:pt x="4954" y="3020"/>
                        </a:cubicBezTo>
                        <a:lnTo>
                          <a:pt x="4144" y="1424"/>
                        </a:lnTo>
                        <a:cubicBezTo>
                          <a:pt x="4240" y="1329"/>
                          <a:pt x="4311" y="1210"/>
                          <a:pt x="4359" y="1067"/>
                        </a:cubicBezTo>
                        <a:close/>
                        <a:moveTo>
                          <a:pt x="3730" y="1"/>
                        </a:moveTo>
                        <a:cubicBezTo>
                          <a:pt x="3077" y="1"/>
                          <a:pt x="2262" y="700"/>
                          <a:pt x="2716" y="1305"/>
                        </a:cubicBezTo>
                        <a:lnTo>
                          <a:pt x="1168" y="3639"/>
                        </a:lnTo>
                        <a:cubicBezTo>
                          <a:pt x="1093" y="3621"/>
                          <a:pt x="1018" y="3612"/>
                          <a:pt x="945" y="3612"/>
                        </a:cubicBezTo>
                        <a:cubicBezTo>
                          <a:pt x="437" y="3612"/>
                          <a:pt x="1" y="4024"/>
                          <a:pt x="1" y="4544"/>
                        </a:cubicBezTo>
                        <a:cubicBezTo>
                          <a:pt x="1" y="5075"/>
                          <a:pt x="439" y="5484"/>
                          <a:pt x="940" y="5484"/>
                        </a:cubicBezTo>
                        <a:cubicBezTo>
                          <a:pt x="1022" y="5484"/>
                          <a:pt x="1107" y="5473"/>
                          <a:pt x="1191" y="5449"/>
                        </a:cubicBezTo>
                        <a:lnTo>
                          <a:pt x="2692" y="7735"/>
                        </a:lnTo>
                        <a:cubicBezTo>
                          <a:pt x="2252" y="8344"/>
                          <a:pt x="3074" y="9038"/>
                          <a:pt x="3724" y="9038"/>
                        </a:cubicBezTo>
                        <a:cubicBezTo>
                          <a:pt x="3989" y="9038"/>
                          <a:pt x="4225" y="8923"/>
                          <a:pt x="4335" y="8640"/>
                        </a:cubicBezTo>
                        <a:lnTo>
                          <a:pt x="6359" y="8640"/>
                        </a:lnTo>
                        <a:cubicBezTo>
                          <a:pt x="6469" y="8923"/>
                          <a:pt x="6705" y="9038"/>
                          <a:pt x="6969" y="9038"/>
                        </a:cubicBezTo>
                        <a:cubicBezTo>
                          <a:pt x="7618" y="9038"/>
                          <a:pt x="8435" y="8344"/>
                          <a:pt x="7979" y="7735"/>
                        </a:cubicBezTo>
                        <a:lnTo>
                          <a:pt x="9526" y="5425"/>
                        </a:lnTo>
                        <a:cubicBezTo>
                          <a:pt x="9601" y="5443"/>
                          <a:pt x="9676" y="5452"/>
                          <a:pt x="9750" y="5452"/>
                        </a:cubicBezTo>
                        <a:cubicBezTo>
                          <a:pt x="10262" y="5452"/>
                          <a:pt x="10717" y="5038"/>
                          <a:pt x="10717" y="4496"/>
                        </a:cubicBezTo>
                        <a:cubicBezTo>
                          <a:pt x="10717" y="3965"/>
                          <a:pt x="10279" y="3557"/>
                          <a:pt x="9778" y="3557"/>
                        </a:cubicBezTo>
                        <a:cubicBezTo>
                          <a:pt x="9696" y="3557"/>
                          <a:pt x="9611" y="3568"/>
                          <a:pt x="9526" y="3591"/>
                        </a:cubicBezTo>
                        <a:lnTo>
                          <a:pt x="8002" y="1305"/>
                        </a:lnTo>
                        <a:cubicBezTo>
                          <a:pt x="8456" y="700"/>
                          <a:pt x="7629" y="1"/>
                          <a:pt x="6978" y="1"/>
                        </a:cubicBezTo>
                        <a:cubicBezTo>
                          <a:pt x="6706" y="1"/>
                          <a:pt x="6464" y="123"/>
                          <a:pt x="6359" y="424"/>
                        </a:cubicBezTo>
                        <a:lnTo>
                          <a:pt x="4359" y="424"/>
                        </a:lnTo>
                        <a:cubicBezTo>
                          <a:pt x="4247" y="123"/>
                          <a:pt x="4002" y="1"/>
                          <a:pt x="373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ct val="0"/>
                      </a:spcBef>
                      <a:spcAft>
                        <a:spcPct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8" name="Google Shape;10267;p112"/>
                <p:cNvSpPr/>
                <p:nvPr/>
              </p:nvSpPr>
              <p:spPr>
                <a:xfrm rot="16200000" flipV="1">
                  <a:off x="4389116" y="3927507"/>
                  <a:ext cx="219708" cy="28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5" h="12099" extrusionOk="0">
                      <a:moveTo>
                        <a:pt x="4601" y="1"/>
                      </a:moveTo>
                      <a:cubicBezTo>
                        <a:pt x="3624" y="1"/>
                        <a:pt x="2836" y="788"/>
                        <a:pt x="2836" y="1796"/>
                      </a:cubicBezTo>
                      <a:cubicBezTo>
                        <a:pt x="2836" y="2647"/>
                        <a:pt x="3467" y="3372"/>
                        <a:pt x="4254" y="3529"/>
                      </a:cubicBezTo>
                      <a:lnTo>
                        <a:pt x="4254" y="4789"/>
                      </a:lnTo>
                      <a:cubicBezTo>
                        <a:pt x="3656" y="4033"/>
                        <a:pt x="2742" y="3561"/>
                        <a:pt x="1765" y="3561"/>
                      </a:cubicBezTo>
                      <a:lnTo>
                        <a:pt x="348" y="3561"/>
                      </a:lnTo>
                      <a:cubicBezTo>
                        <a:pt x="158" y="3561"/>
                        <a:pt x="1" y="3718"/>
                        <a:pt x="1" y="3907"/>
                      </a:cubicBezTo>
                      <a:cubicBezTo>
                        <a:pt x="1" y="5671"/>
                        <a:pt x="1450" y="7152"/>
                        <a:pt x="3214" y="7152"/>
                      </a:cubicBezTo>
                      <a:lnTo>
                        <a:pt x="4286" y="7152"/>
                      </a:lnTo>
                      <a:lnTo>
                        <a:pt x="4286" y="9988"/>
                      </a:lnTo>
                      <a:cubicBezTo>
                        <a:pt x="3845" y="9547"/>
                        <a:pt x="3340" y="9231"/>
                        <a:pt x="2805" y="9042"/>
                      </a:cubicBezTo>
                      <a:cubicBezTo>
                        <a:pt x="2836" y="8885"/>
                        <a:pt x="2868" y="8727"/>
                        <a:pt x="2868" y="8570"/>
                      </a:cubicBezTo>
                      <a:cubicBezTo>
                        <a:pt x="2868" y="7782"/>
                        <a:pt x="2238" y="7152"/>
                        <a:pt x="1450" y="7152"/>
                      </a:cubicBezTo>
                      <a:cubicBezTo>
                        <a:pt x="663" y="7152"/>
                        <a:pt x="32" y="7782"/>
                        <a:pt x="32" y="8570"/>
                      </a:cubicBezTo>
                      <a:cubicBezTo>
                        <a:pt x="32" y="9358"/>
                        <a:pt x="663" y="9988"/>
                        <a:pt x="1450" y="9988"/>
                      </a:cubicBezTo>
                      <a:cubicBezTo>
                        <a:pt x="1797" y="9988"/>
                        <a:pt x="2112" y="9862"/>
                        <a:pt x="2364" y="9610"/>
                      </a:cubicBezTo>
                      <a:cubicBezTo>
                        <a:pt x="3183" y="9830"/>
                        <a:pt x="3908" y="10366"/>
                        <a:pt x="4286" y="11122"/>
                      </a:cubicBezTo>
                      <a:lnTo>
                        <a:pt x="4286" y="11752"/>
                      </a:lnTo>
                      <a:cubicBezTo>
                        <a:pt x="4286" y="11941"/>
                        <a:pt x="4443" y="12098"/>
                        <a:pt x="4632" y="12098"/>
                      </a:cubicBezTo>
                      <a:cubicBezTo>
                        <a:pt x="4853" y="12098"/>
                        <a:pt x="5010" y="11941"/>
                        <a:pt x="5010" y="11752"/>
                      </a:cubicBezTo>
                      <a:lnTo>
                        <a:pt x="5010" y="11342"/>
                      </a:lnTo>
                      <a:lnTo>
                        <a:pt x="6050" y="11342"/>
                      </a:lnTo>
                      <a:cubicBezTo>
                        <a:pt x="7846" y="11342"/>
                        <a:pt x="9295" y="9893"/>
                        <a:pt x="9295" y="8129"/>
                      </a:cubicBezTo>
                      <a:cubicBezTo>
                        <a:pt x="9200" y="7971"/>
                        <a:pt x="9043" y="7814"/>
                        <a:pt x="8854" y="7814"/>
                      </a:cubicBezTo>
                      <a:lnTo>
                        <a:pt x="7436" y="7814"/>
                      </a:lnTo>
                      <a:cubicBezTo>
                        <a:pt x="6428" y="7814"/>
                        <a:pt x="5546" y="8286"/>
                        <a:pt x="4947" y="9042"/>
                      </a:cubicBezTo>
                      <a:lnTo>
                        <a:pt x="4947" y="6837"/>
                      </a:lnTo>
                      <a:cubicBezTo>
                        <a:pt x="5357" y="6081"/>
                        <a:pt x="6050" y="5545"/>
                        <a:pt x="6901" y="5325"/>
                      </a:cubicBezTo>
                      <a:cubicBezTo>
                        <a:pt x="7121" y="5545"/>
                        <a:pt x="7436" y="5671"/>
                        <a:pt x="7814" y="5671"/>
                      </a:cubicBezTo>
                      <a:cubicBezTo>
                        <a:pt x="8602" y="5671"/>
                        <a:pt x="9200" y="5041"/>
                        <a:pt x="9200" y="4254"/>
                      </a:cubicBezTo>
                      <a:cubicBezTo>
                        <a:pt x="9200" y="3466"/>
                        <a:pt x="8602" y="2836"/>
                        <a:pt x="7814" y="2836"/>
                      </a:cubicBezTo>
                      <a:cubicBezTo>
                        <a:pt x="7027" y="2836"/>
                        <a:pt x="6396" y="3466"/>
                        <a:pt x="6396" y="4254"/>
                      </a:cubicBezTo>
                      <a:cubicBezTo>
                        <a:pt x="6396" y="4411"/>
                        <a:pt x="6428" y="4569"/>
                        <a:pt x="6459" y="4726"/>
                      </a:cubicBezTo>
                      <a:cubicBezTo>
                        <a:pt x="5861" y="4947"/>
                        <a:pt x="5357" y="5262"/>
                        <a:pt x="4947" y="5671"/>
                      </a:cubicBezTo>
                      <a:lnTo>
                        <a:pt x="4947" y="3529"/>
                      </a:lnTo>
                      <a:cubicBezTo>
                        <a:pt x="5798" y="3372"/>
                        <a:pt x="6365" y="2615"/>
                        <a:pt x="6365" y="1796"/>
                      </a:cubicBezTo>
                      <a:cubicBezTo>
                        <a:pt x="6365" y="788"/>
                        <a:pt x="5577" y="1"/>
                        <a:pt x="4601" y="1"/>
                      </a:cubicBezTo>
                      <a:close/>
                    </a:path>
                  </a:pathLst>
                </a:custGeom>
                <a:solidFill>
                  <a:srgbClr val="51442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" name="Google Shape;8217;p108"/>
              <p:cNvGrpSpPr/>
              <p:nvPr userDrawn="1"/>
            </p:nvGrpSpPr>
            <p:grpSpPr>
              <a:xfrm>
                <a:off x="322774" y="1779662"/>
                <a:ext cx="315638" cy="319674"/>
                <a:chOff x="-42617299" y="3587775"/>
                <a:chExt cx="306950" cy="310875"/>
              </a:xfrm>
              <a:solidFill>
                <a:srgbClr val="51442D"/>
              </a:solidFill>
            </p:grpSpPr>
            <p:sp>
              <p:nvSpPr>
                <p:cNvPr id="93" name="Google Shape;8218;p108"/>
                <p:cNvSpPr/>
                <p:nvPr/>
              </p:nvSpPr>
              <p:spPr>
                <a:xfrm>
                  <a:off x="-42617299" y="3587775"/>
                  <a:ext cx="306950" cy="3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8" h="12435" extrusionOk="0">
                      <a:moveTo>
                        <a:pt x="5905" y="860"/>
                      </a:moveTo>
                      <a:cubicBezTo>
                        <a:pt x="6421" y="860"/>
                        <a:pt x="6926" y="1412"/>
                        <a:pt x="7341" y="2467"/>
                      </a:cubicBezTo>
                      <a:cubicBezTo>
                        <a:pt x="6837" y="2593"/>
                        <a:pt x="6365" y="2782"/>
                        <a:pt x="5892" y="3003"/>
                      </a:cubicBezTo>
                      <a:cubicBezTo>
                        <a:pt x="5419" y="2782"/>
                        <a:pt x="4947" y="2593"/>
                        <a:pt x="4443" y="2467"/>
                      </a:cubicBezTo>
                      <a:cubicBezTo>
                        <a:pt x="4893" y="1381"/>
                        <a:pt x="5404" y="860"/>
                        <a:pt x="5905" y="860"/>
                      </a:cubicBezTo>
                      <a:close/>
                      <a:moveTo>
                        <a:pt x="4191" y="3255"/>
                      </a:moveTo>
                      <a:cubicBezTo>
                        <a:pt x="4443" y="3349"/>
                        <a:pt x="4632" y="3381"/>
                        <a:pt x="4884" y="3475"/>
                      </a:cubicBezTo>
                      <a:cubicBezTo>
                        <a:pt x="4726" y="3538"/>
                        <a:pt x="4600" y="3601"/>
                        <a:pt x="4443" y="3696"/>
                      </a:cubicBezTo>
                      <a:cubicBezTo>
                        <a:pt x="4285" y="3790"/>
                        <a:pt x="4159" y="3853"/>
                        <a:pt x="4002" y="3948"/>
                      </a:cubicBezTo>
                      <a:cubicBezTo>
                        <a:pt x="4096" y="3727"/>
                        <a:pt x="4159" y="3507"/>
                        <a:pt x="4191" y="3255"/>
                      </a:cubicBezTo>
                      <a:close/>
                      <a:moveTo>
                        <a:pt x="7625" y="3318"/>
                      </a:moveTo>
                      <a:cubicBezTo>
                        <a:pt x="7688" y="3507"/>
                        <a:pt x="7751" y="3727"/>
                        <a:pt x="7782" y="3979"/>
                      </a:cubicBezTo>
                      <a:cubicBezTo>
                        <a:pt x="7499" y="3790"/>
                        <a:pt x="7247" y="3633"/>
                        <a:pt x="6963" y="3507"/>
                      </a:cubicBezTo>
                      <a:cubicBezTo>
                        <a:pt x="7184" y="3412"/>
                        <a:pt x="7404" y="3349"/>
                        <a:pt x="7625" y="3318"/>
                      </a:cubicBezTo>
                      <a:close/>
                      <a:moveTo>
                        <a:pt x="2611" y="3034"/>
                      </a:moveTo>
                      <a:cubicBezTo>
                        <a:pt x="2846" y="3034"/>
                        <a:pt x="3110" y="3054"/>
                        <a:pt x="3403" y="3097"/>
                      </a:cubicBezTo>
                      <a:cubicBezTo>
                        <a:pt x="3309" y="3570"/>
                        <a:pt x="3183" y="4042"/>
                        <a:pt x="3151" y="4609"/>
                      </a:cubicBezTo>
                      <a:cubicBezTo>
                        <a:pt x="2742" y="4924"/>
                        <a:pt x="2363" y="5240"/>
                        <a:pt x="1954" y="5586"/>
                      </a:cubicBezTo>
                      <a:cubicBezTo>
                        <a:pt x="712" y="4068"/>
                        <a:pt x="945" y="3034"/>
                        <a:pt x="2611" y="3034"/>
                      </a:cubicBezTo>
                      <a:close/>
                      <a:moveTo>
                        <a:pt x="9301" y="3075"/>
                      </a:moveTo>
                      <a:cubicBezTo>
                        <a:pt x="10879" y="3075"/>
                        <a:pt x="11079" y="4102"/>
                        <a:pt x="9862" y="5618"/>
                      </a:cubicBezTo>
                      <a:cubicBezTo>
                        <a:pt x="9515" y="5271"/>
                        <a:pt x="9137" y="4924"/>
                        <a:pt x="8696" y="4641"/>
                      </a:cubicBezTo>
                      <a:cubicBezTo>
                        <a:pt x="8601" y="4137"/>
                        <a:pt x="8538" y="3601"/>
                        <a:pt x="8412" y="3160"/>
                      </a:cubicBezTo>
                      <a:cubicBezTo>
                        <a:pt x="8746" y="3102"/>
                        <a:pt x="9042" y="3075"/>
                        <a:pt x="9301" y="3075"/>
                      </a:cubicBezTo>
                      <a:close/>
                      <a:moveTo>
                        <a:pt x="8822" y="5744"/>
                      </a:moveTo>
                      <a:cubicBezTo>
                        <a:pt x="9011" y="5901"/>
                        <a:pt x="9169" y="6059"/>
                        <a:pt x="9326" y="6216"/>
                      </a:cubicBezTo>
                      <a:cubicBezTo>
                        <a:pt x="9169" y="6374"/>
                        <a:pt x="8980" y="6531"/>
                        <a:pt x="8822" y="6689"/>
                      </a:cubicBezTo>
                      <a:lnTo>
                        <a:pt x="8822" y="5744"/>
                      </a:lnTo>
                      <a:close/>
                      <a:moveTo>
                        <a:pt x="3025" y="5775"/>
                      </a:moveTo>
                      <a:lnTo>
                        <a:pt x="3025" y="6720"/>
                      </a:lnTo>
                      <a:cubicBezTo>
                        <a:pt x="2836" y="6563"/>
                        <a:pt x="2679" y="6405"/>
                        <a:pt x="2521" y="6248"/>
                      </a:cubicBezTo>
                      <a:cubicBezTo>
                        <a:pt x="2679" y="6090"/>
                        <a:pt x="2868" y="5933"/>
                        <a:pt x="3025" y="5775"/>
                      </a:cubicBezTo>
                      <a:close/>
                      <a:moveTo>
                        <a:pt x="5892" y="3885"/>
                      </a:moveTo>
                      <a:cubicBezTo>
                        <a:pt x="6617" y="4200"/>
                        <a:pt x="7278" y="4609"/>
                        <a:pt x="7908" y="5082"/>
                      </a:cubicBezTo>
                      <a:cubicBezTo>
                        <a:pt x="8003" y="5838"/>
                        <a:pt x="8003" y="6626"/>
                        <a:pt x="7908" y="7413"/>
                      </a:cubicBezTo>
                      <a:cubicBezTo>
                        <a:pt x="7278" y="7823"/>
                        <a:pt x="6585" y="8232"/>
                        <a:pt x="5892" y="8579"/>
                      </a:cubicBezTo>
                      <a:cubicBezTo>
                        <a:pt x="5545" y="8421"/>
                        <a:pt x="5230" y="8232"/>
                        <a:pt x="4884" y="8043"/>
                      </a:cubicBezTo>
                      <a:cubicBezTo>
                        <a:pt x="4537" y="7823"/>
                        <a:pt x="4191" y="7634"/>
                        <a:pt x="3876" y="7413"/>
                      </a:cubicBezTo>
                      <a:cubicBezTo>
                        <a:pt x="3844" y="6657"/>
                        <a:pt x="3844" y="5870"/>
                        <a:pt x="3876" y="5082"/>
                      </a:cubicBezTo>
                      <a:cubicBezTo>
                        <a:pt x="4191" y="4830"/>
                        <a:pt x="4537" y="4641"/>
                        <a:pt x="4884" y="4452"/>
                      </a:cubicBezTo>
                      <a:cubicBezTo>
                        <a:pt x="5230" y="4263"/>
                        <a:pt x="5577" y="4042"/>
                        <a:pt x="5892" y="3885"/>
                      </a:cubicBezTo>
                      <a:close/>
                      <a:moveTo>
                        <a:pt x="4033" y="8516"/>
                      </a:moveTo>
                      <a:cubicBezTo>
                        <a:pt x="4159" y="8579"/>
                        <a:pt x="4317" y="8674"/>
                        <a:pt x="4474" y="8737"/>
                      </a:cubicBezTo>
                      <a:cubicBezTo>
                        <a:pt x="4632" y="8831"/>
                        <a:pt x="4758" y="8894"/>
                        <a:pt x="4915" y="8989"/>
                      </a:cubicBezTo>
                      <a:cubicBezTo>
                        <a:pt x="4663" y="9052"/>
                        <a:pt x="4474" y="9146"/>
                        <a:pt x="4254" y="9178"/>
                      </a:cubicBezTo>
                      <a:cubicBezTo>
                        <a:pt x="4159" y="8926"/>
                        <a:pt x="4096" y="8737"/>
                        <a:pt x="4033" y="8516"/>
                      </a:cubicBezTo>
                      <a:close/>
                      <a:moveTo>
                        <a:pt x="7782" y="8516"/>
                      </a:moveTo>
                      <a:cubicBezTo>
                        <a:pt x="7751" y="8737"/>
                        <a:pt x="7688" y="8989"/>
                        <a:pt x="7625" y="9178"/>
                      </a:cubicBezTo>
                      <a:cubicBezTo>
                        <a:pt x="7404" y="9083"/>
                        <a:pt x="7184" y="9052"/>
                        <a:pt x="6963" y="8989"/>
                      </a:cubicBezTo>
                      <a:cubicBezTo>
                        <a:pt x="7278" y="8831"/>
                        <a:pt x="7499" y="8674"/>
                        <a:pt x="7782" y="8516"/>
                      </a:cubicBezTo>
                      <a:close/>
                      <a:moveTo>
                        <a:pt x="1954" y="6846"/>
                      </a:moveTo>
                      <a:cubicBezTo>
                        <a:pt x="2300" y="7193"/>
                        <a:pt x="2710" y="7571"/>
                        <a:pt x="3151" y="7823"/>
                      </a:cubicBezTo>
                      <a:cubicBezTo>
                        <a:pt x="3214" y="8358"/>
                        <a:pt x="3309" y="8863"/>
                        <a:pt x="3403" y="9335"/>
                      </a:cubicBezTo>
                      <a:cubicBezTo>
                        <a:pt x="3090" y="9388"/>
                        <a:pt x="2806" y="9414"/>
                        <a:pt x="2555" y="9414"/>
                      </a:cubicBezTo>
                      <a:cubicBezTo>
                        <a:pt x="1015" y="9414"/>
                        <a:pt x="681" y="8445"/>
                        <a:pt x="1954" y="6846"/>
                      </a:cubicBezTo>
                      <a:close/>
                      <a:moveTo>
                        <a:pt x="9925" y="6846"/>
                      </a:moveTo>
                      <a:lnTo>
                        <a:pt x="9925" y="6846"/>
                      </a:lnTo>
                      <a:cubicBezTo>
                        <a:pt x="11167" y="8392"/>
                        <a:pt x="10934" y="9430"/>
                        <a:pt x="9267" y="9430"/>
                      </a:cubicBezTo>
                      <a:cubicBezTo>
                        <a:pt x="9032" y="9430"/>
                        <a:pt x="8768" y="9410"/>
                        <a:pt x="8475" y="9367"/>
                      </a:cubicBezTo>
                      <a:cubicBezTo>
                        <a:pt x="8538" y="8894"/>
                        <a:pt x="8664" y="8390"/>
                        <a:pt x="8727" y="7823"/>
                      </a:cubicBezTo>
                      <a:cubicBezTo>
                        <a:pt x="9137" y="7508"/>
                        <a:pt x="9515" y="7193"/>
                        <a:pt x="9925" y="6846"/>
                      </a:cubicBezTo>
                      <a:close/>
                      <a:moveTo>
                        <a:pt x="5924" y="9461"/>
                      </a:moveTo>
                      <a:cubicBezTo>
                        <a:pt x="6396" y="9650"/>
                        <a:pt x="6869" y="9839"/>
                        <a:pt x="7404" y="9965"/>
                      </a:cubicBezTo>
                      <a:cubicBezTo>
                        <a:pt x="6962" y="11056"/>
                        <a:pt x="6440" y="11607"/>
                        <a:pt x="5922" y="11607"/>
                      </a:cubicBezTo>
                      <a:cubicBezTo>
                        <a:pt x="5408" y="11607"/>
                        <a:pt x="4898" y="11064"/>
                        <a:pt x="4474" y="9965"/>
                      </a:cubicBezTo>
                      <a:cubicBezTo>
                        <a:pt x="4978" y="9839"/>
                        <a:pt x="5451" y="9650"/>
                        <a:pt x="5924" y="9461"/>
                      </a:cubicBezTo>
                      <a:close/>
                      <a:moveTo>
                        <a:pt x="5931" y="1"/>
                      </a:moveTo>
                      <a:cubicBezTo>
                        <a:pt x="5817" y="1"/>
                        <a:pt x="5699" y="14"/>
                        <a:pt x="5577" y="41"/>
                      </a:cubicBezTo>
                      <a:cubicBezTo>
                        <a:pt x="4632" y="262"/>
                        <a:pt x="4002" y="1333"/>
                        <a:pt x="3655" y="2278"/>
                      </a:cubicBezTo>
                      <a:cubicBezTo>
                        <a:pt x="3326" y="2223"/>
                        <a:pt x="2973" y="2187"/>
                        <a:pt x="2624" y="2187"/>
                      </a:cubicBezTo>
                      <a:cubicBezTo>
                        <a:pt x="1770" y="2187"/>
                        <a:pt x="939" y="2404"/>
                        <a:pt x="536" y="3097"/>
                      </a:cubicBezTo>
                      <a:cubicBezTo>
                        <a:pt x="1" y="4074"/>
                        <a:pt x="662" y="5334"/>
                        <a:pt x="1387" y="6216"/>
                      </a:cubicBezTo>
                      <a:cubicBezTo>
                        <a:pt x="788" y="6972"/>
                        <a:pt x="158" y="8043"/>
                        <a:pt x="379" y="8926"/>
                      </a:cubicBezTo>
                      <a:cubicBezTo>
                        <a:pt x="599" y="9650"/>
                        <a:pt x="1166" y="10028"/>
                        <a:pt x="1922" y="10186"/>
                      </a:cubicBezTo>
                      <a:cubicBezTo>
                        <a:pt x="2157" y="10241"/>
                        <a:pt x="2410" y="10266"/>
                        <a:pt x="2668" y="10266"/>
                      </a:cubicBezTo>
                      <a:cubicBezTo>
                        <a:pt x="2998" y="10266"/>
                        <a:pt x="3337" y="10225"/>
                        <a:pt x="3655" y="10154"/>
                      </a:cubicBezTo>
                      <a:cubicBezTo>
                        <a:pt x="4221" y="11678"/>
                        <a:pt x="5076" y="12434"/>
                        <a:pt x="5929" y="12434"/>
                      </a:cubicBezTo>
                      <a:cubicBezTo>
                        <a:pt x="6786" y="12434"/>
                        <a:pt x="7639" y="11670"/>
                        <a:pt x="8192" y="10154"/>
                      </a:cubicBezTo>
                      <a:cubicBezTo>
                        <a:pt x="8550" y="10215"/>
                        <a:pt x="8882" y="10243"/>
                        <a:pt x="9186" y="10243"/>
                      </a:cubicBezTo>
                      <a:cubicBezTo>
                        <a:pt x="11589" y="10243"/>
                        <a:pt x="12278" y="8453"/>
                        <a:pt x="10460" y="6216"/>
                      </a:cubicBezTo>
                      <a:cubicBezTo>
                        <a:pt x="12272" y="4014"/>
                        <a:pt x="11618" y="2182"/>
                        <a:pt x="9217" y="2182"/>
                      </a:cubicBezTo>
                      <a:cubicBezTo>
                        <a:pt x="8904" y="2182"/>
                        <a:pt x="8562" y="2213"/>
                        <a:pt x="8192" y="2278"/>
                      </a:cubicBezTo>
                      <a:cubicBezTo>
                        <a:pt x="7765" y="1139"/>
                        <a:pt x="7004" y="1"/>
                        <a:pt x="59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8219;p108"/>
                <p:cNvSpPr/>
                <p:nvPr/>
              </p:nvSpPr>
              <p:spPr>
                <a:xfrm>
                  <a:off x="-42500724" y="3712425"/>
                  <a:ext cx="63025" cy="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" h="2491" extrusionOk="0">
                      <a:moveTo>
                        <a:pt x="1313" y="0"/>
                      </a:moveTo>
                      <a:cubicBezTo>
                        <a:pt x="1295" y="0"/>
                        <a:pt x="1278" y="1"/>
                        <a:pt x="1261" y="1"/>
                      </a:cubicBezTo>
                      <a:cubicBezTo>
                        <a:pt x="599" y="1"/>
                        <a:pt x="0" y="569"/>
                        <a:pt x="63" y="1230"/>
                      </a:cubicBezTo>
                      <a:cubicBezTo>
                        <a:pt x="0" y="1955"/>
                        <a:pt x="567" y="2490"/>
                        <a:pt x="1261" y="2490"/>
                      </a:cubicBezTo>
                      <a:cubicBezTo>
                        <a:pt x="1954" y="2490"/>
                        <a:pt x="2521" y="1955"/>
                        <a:pt x="2489" y="1230"/>
                      </a:cubicBezTo>
                      <a:cubicBezTo>
                        <a:pt x="2489" y="585"/>
                        <a:pt x="1980" y="0"/>
                        <a:pt x="13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0" name="Google Shape;8217;p108"/>
              <p:cNvGrpSpPr/>
              <p:nvPr userDrawn="1"/>
            </p:nvGrpSpPr>
            <p:grpSpPr>
              <a:xfrm>
                <a:off x="322774" y="3075806"/>
                <a:ext cx="315638" cy="319674"/>
                <a:chOff x="-42617299" y="3587775"/>
                <a:chExt cx="306950" cy="310875"/>
              </a:xfrm>
              <a:solidFill>
                <a:srgbClr val="51442D"/>
              </a:solidFill>
            </p:grpSpPr>
            <p:sp>
              <p:nvSpPr>
                <p:cNvPr id="91" name="Google Shape;8218;p108"/>
                <p:cNvSpPr/>
                <p:nvPr/>
              </p:nvSpPr>
              <p:spPr>
                <a:xfrm>
                  <a:off x="-42617299" y="3587775"/>
                  <a:ext cx="306950" cy="3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8" h="12435" extrusionOk="0">
                      <a:moveTo>
                        <a:pt x="5905" y="860"/>
                      </a:moveTo>
                      <a:cubicBezTo>
                        <a:pt x="6421" y="860"/>
                        <a:pt x="6926" y="1412"/>
                        <a:pt x="7341" y="2467"/>
                      </a:cubicBezTo>
                      <a:cubicBezTo>
                        <a:pt x="6837" y="2593"/>
                        <a:pt x="6365" y="2782"/>
                        <a:pt x="5892" y="3003"/>
                      </a:cubicBezTo>
                      <a:cubicBezTo>
                        <a:pt x="5419" y="2782"/>
                        <a:pt x="4947" y="2593"/>
                        <a:pt x="4443" y="2467"/>
                      </a:cubicBezTo>
                      <a:cubicBezTo>
                        <a:pt x="4893" y="1381"/>
                        <a:pt x="5404" y="860"/>
                        <a:pt x="5905" y="860"/>
                      </a:cubicBezTo>
                      <a:close/>
                      <a:moveTo>
                        <a:pt x="4191" y="3255"/>
                      </a:moveTo>
                      <a:cubicBezTo>
                        <a:pt x="4443" y="3349"/>
                        <a:pt x="4632" y="3381"/>
                        <a:pt x="4884" y="3475"/>
                      </a:cubicBezTo>
                      <a:cubicBezTo>
                        <a:pt x="4726" y="3538"/>
                        <a:pt x="4600" y="3601"/>
                        <a:pt x="4443" y="3696"/>
                      </a:cubicBezTo>
                      <a:cubicBezTo>
                        <a:pt x="4285" y="3790"/>
                        <a:pt x="4159" y="3853"/>
                        <a:pt x="4002" y="3948"/>
                      </a:cubicBezTo>
                      <a:cubicBezTo>
                        <a:pt x="4096" y="3727"/>
                        <a:pt x="4159" y="3507"/>
                        <a:pt x="4191" y="3255"/>
                      </a:cubicBezTo>
                      <a:close/>
                      <a:moveTo>
                        <a:pt x="7625" y="3318"/>
                      </a:moveTo>
                      <a:cubicBezTo>
                        <a:pt x="7688" y="3507"/>
                        <a:pt x="7751" y="3727"/>
                        <a:pt x="7782" y="3979"/>
                      </a:cubicBezTo>
                      <a:cubicBezTo>
                        <a:pt x="7499" y="3790"/>
                        <a:pt x="7247" y="3633"/>
                        <a:pt x="6963" y="3507"/>
                      </a:cubicBezTo>
                      <a:cubicBezTo>
                        <a:pt x="7184" y="3412"/>
                        <a:pt x="7404" y="3349"/>
                        <a:pt x="7625" y="3318"/>
                      </a:cubicBezTo>
                      <a:close/>
                      <a:moveTo>
                        <a:pt x="2611" y="3034"/>
                      </a:moveTo>
                      <a:cubicBezTo>
                        <a:pt x="2846" y="3034"/>
                        <a:pt x="3110" y="3054"/>
                        <a:pt x="3403" y="3097"/>
                      </a:cubicBezTo>
                      <a:cubicBezTo>
                        <a:pt x="3309" y="3570"/>
                        <a:pt x="3183" y="4042"/>
                        <a:pt x="3151" y="4609"/>
                      </a:cubicBezTo>
                      <a:cubicBezTo>
                        <a:pt x="2742" y="4924"/>
                        <a:pt x="2363" y="5240"/>
                        <a:pt x="1954" y="5586"/>
                      </a:cubicBezTo>
                      <a:cubicBezTo>
                        <a:pt x="712" y="4068"/>
                        <a:pt x="945" y="3034"/>
                        <a:pt x="2611" y="3034"/>
                      </a:cubicBezTo>
                      <a:close/>
                      <a:moveTo>
                        <a:pt x="9301" y="3075"/>
                      </a:moveTo>
                      <a:cubicBezTo>
                        <a:pt x="10879" y="3075"/>
                        <a:pt x="11079" y="4102"/>
                        <a:pt x="9862" y="5618"/>
                      </a:cubicBezTo>
                      <a:cubicBezTo>
                        <a:pt x="9515" y="5271"/>
                        <a:pt x="9137" y="4924"/>
                        <a:pt x="8696" y="4641"/>
                      </a:cubicBezTo>
                      <a:cubicBezTo>
                        <a:pt x="8601" y="4137"/>
                        <a:pt x="8538" y="3601"/>
                        <a:pt x="8412" y="3160"/>
                      </a:cubicBezTo>
                      <a:cubicBezTo>
                        <a:pt x="8746" y="3102"/>
                        <a:pt x="9042" y="3075"/>
                        <a:pt x="9301" y="3075"/>
                      </a:cubicBezTo>
                      <a:close/>
                      <a:moveTo>
                        <a:pt x="8822" y="5744"/>
                      </a:moveTo>
                      <a:cubicBezTo>
                        <a:pt x="9011" y="5901"/>
                        <a:pt x="9169" y="6059"/>
                        <a:pt x="9326" y="6216"/>
                      </a:cubicBezTo>
                      <a:cubicBezTo>
                        <a:pt x="9169" y="6374"/>
                        <a:pt x="8980" y="6531"/>
                        <a:pt x="8822" y="6689"/>
                      </a:cubicBezTo>
                      <a:lnTo>
                        <a:pt x="8822" y="5744"/>
                      </a:lnTo>
                      <a:close/>
                      <a:moveTo>
                        <a:pt x="3025" y="5775"/>
                      </a:moveTo>
                      <a:lnTo>
                        <a:pt x="3025" y="6720"/>
                      </a:lnTo>
                      <a:cubicBezTo>
                        <a:pt x="2836" y="6563"/>
                        <a:pt x="2679" y="6405"/>
                        <a:pt x="2521" y="6248"/>
                      </a:cubicBezTo>
                      <a:cubicBezTo>
                        <a:pt x="2679" y="6090"/>
                        <a:pt x="2868" y="5933"/>
                        <a:pt x="3025" y="5775"/>
                      </a:cubicBezTo>
                      <a:close/>
                      <a:moveTo>
                        <a:pt x="5892" y="3885"/>
                      </a:moveTo>
                      <a:cubicBezTo>
                        <a:pt x="6617" y="4200"/>
                        <a:pt x="7278" y="4609"/>
                        <a:pt x="7908" y="5082"/>
                      </a:cubicBezTo>
                      <a:cubicBezTo>
                        <a:pt x="8003" y="5838"/>
                        <a:pt x="8003" y="6626"/>
                        <a:pt x="7908" y="7413"/>
                      </a:cubicBezTo>
                      <a:cubicBezTo>
                        <a:pt x="7278" y="7823"/>
                        <a:pt x="6585" y="8232"/>
                        <a:pt x="5892" y="8579"/>
                      </a:cubicBezTo>
                      <a:cubicBezTo>
                        <a:pt x="5545" y="8421"/>
                        <a:pt x="5230" y="8232"/>
                        <a:pt x="4884" y="8043"/>
                      </a:cubicBezTo>
                      <a:cubicBezTo>
                        <a:pt x="4537" y="7823"/>
                        <a:pt x="4191" y="7634"/>
                        <a:pt x="3876" y="7413"/>
                      </a:cubicBezTo>
                      <a:cubicBezTo>
                        <a:pt x="3844" y="6657"/>
                        <a:pt x="3844" y="5870"/>
                        <a:pt x="3876" y="5082"/>
                      </a:cubicBezTo>
                      <a:cubicBezTo>
                        <a:pt x="4191" y="4830"/>
                        <a:pt x="4537" y="4641"/>
                        <a:pt x="4884" y="4452"/>
                      </a:cubicBezTo>
                      <a:cubicBezTo>
                        <a:pt x="5230" y="4263"/>
                        <a:pt x="5577" y="4042"/>
                        <a:pt x="5892" y="3885"/>
                      </a:cubicBezTo>
                      <a:close/>
                      <a:moveTo>
                        <a:pt x="4033" y="8516"/>
                      </a:moveTo>
                      <a:cubicBezTo>
                        <a:pt x="4159" y="8579"/>
                        <a:pt x="4317" y="8674"/>
                        <a:pt x="4474" y="8737"/>
                      </a:cubicBezTo>
                      <a:cubicBezTo>
                        <a:pt x="4632" y="8831"/>
                        <a:pt x="4758" y="8894"/>
                        <a:pt x="4915" y="8989"/>
                      </a:cubicBezTo>
                      <a:cubicBezTo>
                        <a:pt x="4663" y="9052"/>
                        <a:pt x="4474" y="9146"/>
                        <a:pt x="4254" y="9178"/>
                      </a:cubicBezTo>
                      <a:cubicBezTo>
                        <a:pt x="4159" y="8926"/>
                        <a:pt x="4096" y="8737"/>
                        <a:pt x="4033" y="8516"/>
                      </a:cubicBezTo>
                      <a:close/>
                      <a:moveTo>
                        <a:pt x="7782" y="8516"/>
                      </a:moveTo>
                      <a:cubicBezTo>
                        <a:pt x="7751" y="8737"/>
                        <a:pt x="7688" y="8989"/>
                        <a:pt x="7625" y="9178"/>
                      </a:cubicBezTo>
                      <a:cubicBezTo>
                        <a:pt x="7404" y="9083"/>
                        <a:pt x="7184" y="9052"/>
                        <a:pt x="6963" y="8989"/>
                      </a:cubicBezTo>
                      <a:cubicBezTo>
                        <a:pt x="7278" y="8831"/>
                        <a:pt x="7499" y="8674"/>
                        <a:pt x="7782" y="8516"/>
                      </a:cubicBezTo>
                      <a:close/>
                      <a:moveTo>
                        <a:pt x="1954" y="6846"/>
                      </a:moveTo>
                      <a:cubicBezTo>
                        <a:pt x="2300" y="7193"/>
                        <a:pt x="2710" y="7571"/>
                        <a:pt x="3151" y="7823"/>
                      </a:cubicBezTo>
                      <a:cubicBezTo>
                        <a:pt x="3214" y="8358"/>
                        <a:pt x="3309" y="8863"/>
                        <a:pt x="3403" y="9335"/>
                      </a:cubicBezTo>
                      <a:cubicBezTo>
                        <a:pt x="3090" y="9388"/>
                        <a:pt x="2806" y="9414"/>
                        <a:pt x="2555" y="9414"/>
                      </a:cubicBezTo>
                      <a:cubicBezTo>
                        <a:pt x="1015" y="9414"/>
                        <a:pt x="681" y="8445"/>
                        <a:pt x="1954" y="6846"/>
                      </a:cubicBezTo>
                      <a:close/>
                      <a:moveTo>
                        <a:pt x="9925" y="6846"/>
                      </a:moveTo>
                      <a:lnTo>
                        <a:pt x="9925" y="6846"/>
                      </a:lnTo>
                      <a:cubicBezTo>
                        <a:pt x="11167" y="8392"/>
                        <a:pt x="10934" y="9430"/>
                        <a:pt x="9267" y="9430"/>
                      </a:cubicBezTo>
                      <a:cubicBezTo>
                        <a:pt x="9032" y="9430"/>
                        <a:pt x="8768" y="9410"/>
                        <a:pt x="8475" y="9367"/>
                      </a:cubicBezTo>
                      <a:cubicBezTo>
                        <a:pt x="8538" y="8894"/>
                        <a:pt x="8664" y="8390"/>
                        <a:pt x="8727" y="7823"/>
                      </a:cubicBezTo>
                      <a:cubicBezTo>
                        <a:pt x="9137" y="7508"/>
                        <a:pt x="9515" y="7193"/>
                        <a:pt x="9925" y="6846"/>
                      </a:cubicBezTo>
                      <a:close/>
                      <a:moveTo>
                        <a:pt x="5924" y="9461"/>
                      </a:moveTo>
                      <a:cubicBezTo>
                        <a:pt x="6396" y="9650"/>
                        <a:pt x="6869" y="9839"/>
                        <a:pt x="7404" y="9965"/>
                      </a:cubicBezTo>
                      <a:cubicBezTo>
                        <a:pt x="6962" y="11056"/>
                        <a:pt x="6440" y="11607"/>
                        <a:pt x="5922" y="11607"/>
                      </a:cubicBezTo>
                      <a:cubicBezTo>
                        <a:pt x="5408" y="11607"/>
                        <a:pt x="4898" y="11064"/>
                        <a:pt x="4474" y="9965"/>
                      </a:cubicBezTo>
                      <a:cubicBezTo>
                        <a:pt x="4978" y="9839"/>
                        <a:pt x="5451" y="9650"/>
                        <a:pt x="5924" y="9461"/>
                      </a:cubicBezTo>
                      <a:close/>
                      <a:moveTo>
                        <a:pt x="5931" y="1"/>
                      </a:moveTo>
                      <a:cubicBezTo>
                        <a:pt x="5817" y="1"/>
                        <a:pt x="5699" y="14"/>
                        <a:pt x="5577" y="41"/>
                      </a:cubicBezTo>
                      <a:cubicBezTo>
                        <a:pt x="4632" y="262"/>
                        <a:pt x="4002" y="1333"/>
                        <a:pt x="3655" y="2278"/>
                      </a:cubicBezTo>
                      <a:cubicBezTo>
                        <a:pt x="3326" y="2223"/>
                        <a:pt x="2973" y="2187"/>
                        <a:pt x="2624" y="2187"/>
                      </a:cubicBezTo>
                      <a:cubicBezTo>
                        <a:pt x="1770" y="2187"/>
                        <a:pt x="939" y="2404"/>
                        <a:pt x="536" y="3097"/>
                      </a:cubicBezTo>
                      <a:cubicBezTo>
                        <a:pt x="1" y="4074"/>
                        <a:pt x="662" y="5334"/>
                        <a:pt x="1387" y="6216"/>
                      </a:cubicBezTo>
                      <a:cubicBezTo>
                        <a:pt x="788" y="6972"/>
                        <a:pt x="158" y="8043"/>
                        <a:pt x="379" y="8926"/>
                      </a:cubicBezTo>
                      <a:cubicBezTo>
                        <a:pt x="599" y="9650"/>
                        <a:pt x="1166" y="10028"/>
                        <a:pt x="1922" y="10186"/>
                      </a:cubicBezTo>
                      <a:cubicBezTo>
                        <a:pt x="2157" y="10241"/>
                        <a:pt x="2410" y="10266"/>
                        <a:pt x="2668" y="10266"/>
                      </a:cubicBezTo>
                      <a:cubicBezTo>
                        <a:pt x="2998" y="10266"/>
                        <a:pt x="3337" y="10225"/>
                        <a:pt x="3655" y="10154"/>
                      </a:cubicBezTo>
                      <a:cubicBezTo>
                        <a:pt x="4221" y="11678"/>
                        <a:pt x="5076" y="12434"/>
                        <a:pt x="5929" y="12434"/>
                      </a:cubicBezTo>
                      <a:cubicBezTo>
                        <a:pt x="6786" y="12434"/>
                        <a:pt x="7639" y="11670"/>
                        <a:pt x="8192" y="10154"/>
                      </a:cubicBezTo>
                      <a:cubicBezTo>
                        <a:pt x="8550" y="10215"/>
                        <a:pt x="8882" y="10243"/>
                        <a:pt x="9186" y="10243"/>
                      </a:cubicBezTo>
                      <a:cubicBezTo>
                        <a:pt x="11589" y="10243"/>
                        <a:pt x="12278" y="8453"/>
                        <a:pt x="10460" y="6216"/>
                      </a:cubicBezTo>
                      <a:cubicBezTo>
                        <a:pt x="12272" y="4014"/>
                        <a:pt x="11618" y="2182"/>
                        <a:pt x="9217" y="2182"/>
                      </a:cubicBezTo>
                      <a:cubicBezTo>
                        <a:pt x="8904" y="2182"/>
                        <a:pt x="8562" y="2213"/>
                        <a:pt x="8192" y="2278"/>
                      </a:cubicBezTo>
                      <a:cubicBezTo>
                        <a:pt x="7765" y="1139"/>
                        <a:pt x="7004" y="1"/>
                        <a:pt x="593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8219;p108"/>
                <p:cNvSpPr/>
                <p:nvPr/>
              </p:nvSpPr>
              <p:spPr>
                <a:xfrm>
                  <a:off x="-42500724" y="3712425"/>
                  <a:ext cx="63025" cy="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1" h="2491" extrusionOk="0">
                      <a:moveTo>
                        <a:pt x="1313" y="0"/>
                      </a:moveTo>
                      <a:cubicBezTo>
                        <a:pt x="1295" y="0"/>
                        <a:pt x="1278" y="1"/>
                        <a:pt x="1261" y="1"/>
                      </a:cubicBezTo>
                      <a:cubicBezTo>
                        <a:pt x="599" y="1"/>
                        <a:pt x="0" y="569"/>
                        <a:pt x="63" y="1230"/>
                      </a:cubicBezTo>
                      <a:cubicBezTo>
                        <a:pt x="0" y="1955"/>
                        <a:pt x="567" y="2490"/>
                        <a:pt x="1261" y="2490"/>
                      </a:cubicBezTo>
                      <a:cubicBezTo>
                        <a:pt x="1954" y="2490"/>
                        <a:pt x="2521" y="1955"/>
                        <a:pt x="2489" y="1230"/>
                      </a:cubicBezTo>
                      <a:cubicBezTo>
                        <a:pt x="2489" y="585"/>
                        <a:pt x="1980" y="0"/>
                        <a:pt x="13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2911446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876;p14"/>
          <p:cNvGrpSpPr/>
          <p:nvPr userDrawn="1"/>
        </p:nvGrpSpPr>
        <p:grpSpPr>
          <a:xfrm>
            <a:off x="257854" y="1104071"/>
            <a:ext cx="106434" cy="2918833"/>
            <a:chOff x="1403454" y="1973735"/>
            <a:chExt cx="118422" cy="1194204"/>
          </a:xfrm>
          <a:solidFill>
            <a:srgbClr val="998155"/>
          </a:solidFill>
        </p:grpSpPr>
        <p:sp>
          <p:nvSpPr>
            <p:cNvPr id="4" name="Google Shape;877;p14"/>
            <p:cNvSpPr/>
            <p:nvPr/>
          </p:nvSpPr>
          <p:spPr>
            <a:xfrm>
              <a:off x="1463471" y="2105419"/>
              <a:ext cx="25340" cy="19428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9" y="1"/>
                  </a:moveTo>
                  <a:cubicBezTo>
                    <a:pt x="226" y="1"/>
                    <a:pt x="0" y="541"/>
                    <a:pt x="327" y="868"/>
                  </a:cubicBezTo>
                  <a:cubicBezTo>
                    <a:pt x="427" y="969"/>
                    <a:pt x="553" y="1014"/>
                    <a:pt x="676" y="1014"/>
                  </a:cubicBezTo>
                  <a:cubicBezTo>
                    <a:pt x="939" y="1014"/>
                    <a:pt x="1194" y="811"/>
                    <a:pt x="1194" y="503"/>
                  </a:cubicBezTo>
                  <a:cubicBezTo>
                    <a:pt x="1194" y="227"/>
                    <a:pt x="955" y="1"/>
                    <a:pt x="679" y="1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" name="Google Shape;878;p14"/>
            <p:cNvSpPr/>
            <p:nvPr/>
          </p:nvSpPr>
          <p:spPr>
            <a:xfrm>
              <a:off x="1463471" y="2344014"/>
              <a:ext cx="25340" cy="19428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9" y="1"/>
                  </a:moveTo>
                  <a:cubicBezTo>
                    <a:pt x="226" y="1"/>
                    <a:pt x="0" y="541"/>
                    <a:pt x="327" y="868"/>
                  </a:cubicBezTo>
                  <a:cubicBezTo>
                    <a:pt x="427" y="968"/>
                    <a:pt x="553" y="1014"/>
                    <a:pt x="676" y="1014"/>
                  </a:cubicBezTo>
                  <a:cubicBezTo>
                    <a:pt x="939" y="1014"/>
                    <a:pt x="1194" y="811"/>
                    <a:pt x="1194" y="503"/>
                  </a:cubicBezTo>
                  <a:cubicBezTo>
                    <a:pt x="1181" y="227"/>
                    <a:pt x="955" y="1"/>
                    <a:pt x="679" y="1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" name="Google Shape;879;p14"/>
            <p:cNvSpPr/>
            <p:nvPr/>
          </p:nvSpPr>
          <p:spPr>
            <a:xfrm>
              <a:off x="1463471" y="2224592"/>
              <a:ext cx="25340" cy="19601"/>
            </a:xfrm>
            <a:custGeom>
              <a:avLst/>
              <a:gdLst/>
              <a:ahLst/>
              <a:cxnLst/>
              <a:rect l="l" t="t" r="r" b="b"/>
              <a:pathLst>
                <a:path w="1194" h="1023" extrusionOk="0">
                  <a:moveTo>
                    <a:pt x="679" y="1"/>
                  </a:moveTo>
                  <a:cubicBezTo>
                    <a:pt x="226" y="1"/>
                    <a:pt x="0" y="554"/>
                    <a:pt x="327" y="868"/>
                  </a:cubicBezTo>
                  <a:cubicBezTo>
                    <a:pt x="429" y="975"/>
                    <a:pt x="558" y="1023"/>
                    <a:pt x="684" y="1023"/>
                  </a:cubicBezTo>
                  <a:cubicBezTo>
                    <a:pt x="943" y="1023"/>
                    <a:pt x="1194" y="821"/>
                    <a:pt x="1194" y="516"/>
                  </a:cubicBezTo>
                  <a:cubicBezTo>
                    <a:pt x="1194" y="227"/>
                    <a:pt x="955" y="1"/>
                    <a:pt x="679" y="1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" name="Google Shape;880;p14"/>
            <p:cNvSpPr/>
            <p:nvPr/>
          </p:nvSpPr>
          <p:spPr>
            <a:xfrm>
              <a:off x="1463471" y="2463188"/>
              <a:ext cx="25340" cy="19601"/>
            </a:xfrm>
            <a:custGeom>
              <a:avLst/>
              <a:gdLst/>
              <a:ahLst/>
              <a:cxnLst/>
              <a:rect l="l" t="t" r="r" b="b"/>
              <a:pathLst>
                <a:path w="1194" h="1023" extrusionOk="0">
                  <a:moveTo>
                    <a:pt x="679" y="1"/>
                  </a:moveTo>
                  <a:cubicBezTo>
                    <a:pt x="226" y="1"/>
                    <a:pt x="0" y="554"/>
                    <a:pt x="327" y="868"/>
                  </a:cubicBezTo>
                  <a:cubicBezTo>
                    <a:pt x="429" y="975"/>
                    <a:pt x="558" y="1022"/>
                    <a:pt x="684" y="1022"/>
                  </a:cubicBezTo>
                  <a:cubicBezTo>
                    <a:pt x="943" y="1022"/>
                    <a:pt x="1194" y="820"/>
                    <a:pt x="1194" y="516"/>
                  </a:cubicBezTo>
                  <a:cubicBezTo>
                    <a:pt x="1181" y="227"/>
                    <a:pt x="955" y="1"/>
                    <a:pt x="679" y="1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" name="Google Shape;881;p14"/>
            <p:cNvSpPr/>
            <p:nvPr/>
          </p:nvSpPr>
          <p:spPr>
            <a:xfrm>
              <a:off x="1463471" y="2588377"/>
              <a:ext cx="25340" cy="19447"/>
            </a:xfrm>
            <a:custGeom>
              <a:avLst/>
              <a:gdLst/>
              <a:ahLst/>
              <a:cxnLst/>
              <a:rect l="l" t="t" r="r" b="b"/>
              <a:pathLst>
                <a:path w="1194" h="1015" extrusionOk="0">
                  <a:moveTo>
                    <a:pt x="701" y="1"/>
                  </a:moveTo>
                  <a:cubicBezTo>
                    <a:pt x="693" y="1"/>
                    <a:pt x="686" y="1"/>
                    <a:pt x="679" y="1"/>
                  </a:cubicBezTo>
                  <a:cubicBezTo>
                    <a:pt x="226" y="1"/>
                    <a:pt x="0" y="554"/>
                    <a:pt x="327" y="868"/>
                  </a:cubicBezTo>
                  <a:cubicBezTo>
                    <a:pt x="427" y="969"/>
                    <a:pt x="553" y="1014"/>
                    <a:pt x="676" y="1014"/>
                  </a:cubicBezTo>
                  <a:cubicBezTo>
                    <a:pt x="939" y="1014"/>
                    <a:pt x="1194" y="811"/>
                    <a:pt x="1194" y="504"/>
                  </a:cubicBezTo>
                  <a:cubicBezTo>
                    <a:pt x="1194" y="222"/>
                    <a:pt x="968" y="1"/>
                    <a:pt x="701" y="1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" name="Google Shape;882;p14"/>
            <p:cNvSpPr/>
            <p:nvPr/>
          </p:nvSpPr>
          <p:spPr>
            <a:xfrm>
              <a:off x="1463471" y="2826742"/>
              <a:ext cx="25340" cy="19601"/>
            </a:xfrm>
            <a:custGeom>
              <a:avLst/>
              <a:gdLst/>
              <a:ahLst/>
              <a:cxnLst/>
              <a:rect l="l" t="t" r="r" b="b"/>
              <a:pathLst>
                <a:path w="1194" h="1023" extrusionOk="0">
                  <a:moveTo>
                    <a:pt x="679" y="0"/>
                  </a:moveTo>
                  <a:cubicBezTo>
                    <a:pt x="226" y="0"/>
                    <a:pt x="0" y="553"/>
                    <a:pt x="327" y="867"/>
                  </a:cubicBezTo>
                  <a:cubicBezTo>
                    <a:pt x="429" y="974"/>
                    <a:pt x="558" y="1022"/>
                    <a:pt x="684" y="1022"/>
                  </a:cubicBezTo>
                  <a:cubicBezTo>
                    <a:pt x="943" y="1022"/>
                    <a:pt x="1194" y="820"/>
                    <a:pt x="1194" y="516"/>
                  </a:cubicBezTo>
                  <a:cubicBezTo>
                    <a:pt x="1194" y="227"/>
                    <a:pt x="955" y="0"/>
                    <a:pt x="679" y="0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" name="Google Shape;883;p14"/>
            <p:cNvSpPr/>
            <p:nvPr/>
          </p:nvSpPr>
          <p:spPr>
            <a:xfrm>
              <a:off x="1463471" y="2707569"/>
              <a:ext cx="25340" cy="19428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9" y="0"/>
                  </a:moveTo>
                  <a:cubicBezTo>
                    <a:pt x="226" y="0"/>
                    <a:pt x="0" y="541"/>
                    <a:pt x="327" y="867"/>
                  </a:cubicBezTo>
                  <a:cubicBezTo>
                    <a:pt x="427" y="968"/>
                    <a:pt x="553" y="1013"/>
                    <a:pt x="676" y="1013"/>
                  </a:cubicBezTo>
                  <a:cubicBezTo>
                    <a:pt x="939" y="1013"/>
                    <a:pt x="1194" y="810"/>
                    <a:pt x="1194" y="503"/>
                  </a:cubicBezTo>
                  <a:cubicBezTo>
                    <a:pt x="1194" y="226"/>
                    <a:pt x="955" y="0"/>
                    <a:pt x="679" y="0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" name="Google Shape;884;p14"/>
            <p:cNvSpPr/>
            <p:nvPr/>
          </p:nvSpPr>
          <p:spPr>
            <a:xfrm>
              <a:off x="1463471" y="2946165"/>
              <a:ext cx="25340" cy="19428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9" y="0"/>
                  </a:moveTo>
                  <a:cubicBezTo>
                    <a:pt x="226" y="0"/>
                    <a:pt x="0" y="540"/>
                    <a:pt x="327" y="867"/>
                  </a:cubicBezTo>
                  <a:cubicBezTo>
                    <a:pt x="427" y="968"/>
                    <a:pt x="553" y="1013"/>
                    <a:pt x="676" y="1013"/>
                  </a:cubicBezTo>
                  <a:cubicBezTo>
                    <a:pt x="939" y="1013"/>
                    <a:pt x="1194" y="810"/>
                    <a:pt x="1194" y="503"/>
                  </a:cubicBezTo>
                  <a:cubicBezTo>
                    <a:pt x="1181" y="226"/>
                    <a:pt x="955" y="0"/>
                    <a:pt x="679" y="0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" name="Google Shape;885;p14"/>
            <p:cNvSpPr/>
            <p:nvPr/>
          </p:nvSpPr>
          <p:spPr>
            <a:xfrm>
              <a:off x="1426926" y="1973735"/>
              <a:ext cx="94949" cy="1194204"/>
            </a:xfrm>
            <a:custGeom>
              <a:avLst/>
              <a:gdLst/>
              <a:ahLst/>
              <a:cxnLst/>
              <a:rect l="l" t="t" r="r" b="b"/>
              <a:pathLst>
                <a:path w="4474" h="62328" extrusionOk="0">
                  <a:moveTo>
                    <a:pt x="1860" y="0"/>
                  </a:moveTo>
                  <a:cubicBezTo>
                    <a:pt x="830" y="0"/>
                    <a:pt x="0" y="842"/>
                    <a:pt x="0" y="1873"/>
                  </a:cubicBezTo>
                  <a:lnTo>
                    <a:pt x="0" y="60455"/>
                  </a:lnTo>
                  <a:cubicBezTo>
                    <a:pt x="0" y="61498"/>
                    <a:pt x="830" y="62327"/>
                    <a:pt x="1860" y="62327"/>
                  </a:cubicBezTo>
                  <a:lnTo>
                    <a:pt x="2614" y="62327"/>
                  </a:lnTo>
                  <a:cubicBezTo>
                    <a:pt x="3645" y="62327"/>
                    <a:pt x="4474" y="61498"/>
                    <a:pt x="4474" y="60455"/>
                  </a:cubicBezTo>
                  <a:lnTo>
                    <a:pt x="4474" y="1873"/>
                  </a:lnTo>
                  <a:cubicBezTo>
                    <a:pt x="4474" y="842"/>
                    <a:pt x="3645" y="0"/>
                    <a:pt x="2614" y="0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" name="Google Shape;886;p14"/>
            <p:cNvSpPr/>
            <p:nvPr/>
          </p:nvSpPr>
          <p:spPr>
            <a:xfrm>
              <a:off x="1403454" y="1973735"/>
              <a:ext cx="95225" cy="1194204"/>
            </a:xfrm>
            <a:custGeom>
              <a:avLst/>
              <a:gdLst/>
              <a:ahLst/>
              <a:cxnLst/>
              <a:rect l="l" t="t" r="r" b="b"/>
              <a:pathLst>
                <a:path w="4487" h="62328" extrusionOk="0">
                  <a:moveTo>
                    <a:pt x="1873" y="0"/>
                  </a:moveTo>
                  <a:cubicBezTo>
                    <a:pt x="830" y="0"/>
                    <a:pt x="1" y="842"/>
                    <a:pt x="1" y="1873"/>
                  </a:cubicBezTo>
                  <a:lnTo>
                    <a:pt x="1" y="60455"/>
                  </a:lnTo>
                  <a:cubicBezTo>
                    <a:pt x="1" y="61498"/>
                    <a:pt x="830" y="62327"/>
                    <a:pt x="1873" y="62327"/>
                  </a:cubicBezTo>
                  <a:lnTo>
                    <a:pt x="2614" y="62327"/>
                  </a:lnTo>
                  <a:cubicBezTo>
                    <a:pt x="3657" y="62327"/>
                    <a:pt x="4487" y="61498"/>
                    <a:pt x="4487" y="60455"/>
                  </a:cubicBezTo>
                  <a:lnTo>
                    <a:pt x="4487" y="1873"/>
                  </a:lnTo>
                  <a:cubicBezTo>
                    <a:pt x="4487" y="842"/>
                    <a:pt x="3657" y="0"/>
                    <a:pt x="2614" y="0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grpSp>
          <p:nvGrpSpPr>
            <p:cNvPr id="14" name="Google Shape;887;p14"/>
            <p:cNvGrpSpPr/>
            <p:nvPr/>
          </p:nvGrpSpPr>
          <p:grpSpPr>
            <a:xfrm>
              <a:off x="1436795" y="2078212"/>
              <a:ext cx="25361" cy="985286"/>
              <a:chOff x="1241778" y="1990541"/>
              <a:chExt cx="25361" cy="1091367"/>
            </a:xfrm>
            <a:grpFill/>
          </p:grpSpPr>
          <p:sp>
            <p:nvSpPr>
              <p:cNvPr id="15" name="Google Shape;888;p14"/>
              <p:cNvSpPr/>
              <p:nvPr/>
            </p:nvSpPr>
            <p:spPr>
              <a:xfrm>
                <a:off x="1241778" y="1990541"/>
                <a:ext cx="25361" cy="21711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23" extrusionOk="0">
                    <a:moveTo>
                      <a:pt x="679" y="1"/>
                    </a:moveTo>
                    <a:cubicBezTo>
                      <a:pt x="227" y="13"/>
                      <a:pt x="0" y="554"/>
                      <a:pt x="327" y="868"/>
                    </a:cubicBezTo>
                    <a:cubicBezTo>
                      <a:pt x="430" y="975"/>
                      <a:pt x="558" y="1022"/>
                      <a:pt x="684" y="1022"/>
                    </a:cubicBezTo>
                    <a:cubicBezTo>
                      <a:pt x="944" y="1022"/>
                      <a:pt x="1194" y="820"/>
                      <a:pt x="1194" y="516"/>
                    </a:cubicBezTo>
                    <a:cubicBezTo>
                      <a:pt x="1182" y="240"/>
                      <a:pt x="955" y="1"/>
                      <a:pt x="679" y="1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89;p14"/>
              <p:cNvSpPr/>
              <p:nvPr/>
            </p:nvSpPr>
            <p:spPr>
              <a:xfrm>
                <a:off x="1241778" y="2254825"/>
                <a:ext cx="25361" cy="21711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23" extrusionOk="0">
                    <a:moveTo>
                      <a:pt x="679" y="1"/>
                    </a:moveTo>
                    <a:cubicBezTo>
                      <a:pt x="227" y="1"/>
                      <a:pt x="0" y="554"/>
                      <a:pt x="327" y="868"/>
                    </a:cubicBezTo>
                    <a:cubicBezTo>
                      <a:pt x="430" y="975"/>
                      <a:pt x="558" y="1022"/>
                      <a:pt x="684" y="1022"/>
                    </a:cubicBezTo>
                    <a:cubicBezTo>
                      <a:pt x="944" y="1022"/>
                      <a:pt x="1194" y="820"/>
                      <a:pt x="1194" y="516"/>
                    </a:cubicBezTo>
                    <a:cubicBezTo>
                      <a:pt x="1194" y="227"/>
                      <a:pt x="955" y="1"/>
                      <a:pt x="679" y="1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90;p14"/>
              <p:cNvSpPr/>
              <p:nvPr/>
            </p:nvSpPr>
            <p:spPr>
              <a:xfrm>
                <a:off x="1241778" y="2122821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9" y="1"/>
                    </a:moveTo>
                    <a:cubicBezTo>
                      <a:pt x="227" y="1"/>
                      <a:pt x="0" y="541"/>
                      <a:pt x="327" y="868"/>
                    </a:cubicBezTo>
                    <a:cubicBezTo>
                      <a:pt x="428" y="968"/>
                      <a:pt x="553" y="1013"/>
                      <a:pt x="677" y="1013"/>
                    </a:cubicBezTo>
                    <a:cubicBezTo>
                      <a:pt x="939" y="1013"/>
                      <a:pt x="1194" y="811"/>
                      <a:pt x="1194" y="503"/>
                    </a:cubicBezTo>
                    <a:cubicBezTo>
                      <a:pt x="1182" y="227"/>
                      <a:pt x="955" y="1"/>
                      <a:pt x="679" y="1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91;p14"/>
              <p:cNvSpPr/>
              <p:nvPr/>
            </p:nvSpPr>
            <p:spPr>
              <a:xfrm>
                <a:off x="1241778" y="2387105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9" y="0"/>
                    </a:moveTo>
                    <a:cubicBezTo>
                      <a:pt x="227" y="0"/>
                      <a:pt x="0" y="541"/>
                      <a:pt x="327" y="867"/>
                    </a:cubicBezTo>
                    <a:cubicBezTo>
                      <a:pt x="428" y="968"/>
                      <a:pt x="553" y="1013"/>
                      <a:pt x="677" y="1013"/>
                    </a:cubicBezTo>
                    <a:cubicBezTo>
                      <a:pt x="939" y="1013"/>
                      <a:pt x="1194" y="810"/>
                      <a:pt x="1194" y="503"/>
                    </a:cubicBezTo>
                    <a:cubicBezTo>
                      <a:pt x="1194" y="227"/>
                      <a:pt x="955" y="0"/>
                      <a:pt x="679" y="0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92;p14"/>
              <p:cNvSpPr/>
              <p:nvPr/>
            </p:nvSpPr>
            <p:spPr>
              <a:xfrm>
                <a:off x="1241778" y="2525518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9" y="0"/>
                    </a:moveTo>
                    <a:cubicBezTo>
                      <a:pt x="227" y="13"/>
                      <a:pt x="0" y="553"/>
                      <a:pt x="327" y="867"/>
                    </a:cubicBezTo>
                    <a:cubicBezTo>
                      <a:pt x="428" y="968"/>
                      <a:pt x="553" y="1013"/>
                      <a:pt x="677" y="1013"/>
                    </a:cubicBezTo>
                    <a:cubicBezTo>
                      <a:pt x="939" y="1013"/>
                      <a:pt x="1194" y="810"/>
                      <a:pt x="1194" y="503"/>
                    </a:cubicBezTo>
                    <a:cubicBezTo>
                      <a:pt x="1182" y="226"/>
                      <a:pt x="955" y="0"/>
                      <a:pt x="679" y="0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893;p14"/>
              <p:cNvSpPr/>
              <p:nvPr/>
            </p:nvSpPr>
            <p:spPr>
              <a:xfrm>
                <a:off x="1241778" y="2789802"/>
                <a:ext cx="25361" cy="21498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3" extrusionOk="0">
                    <a:moveTo>
                      <a:pt x="679" y="0"/>
                    </a:moveTo>
                    <a:cubicBezTo>
                      <a:pt x="227" y="0"/>
                      <a:pt x="0" y="540"/>
                      <a:pt x="327" y="867"/>
                    </a:cubicBezTo>
                    <a:cubicBezTo>
                      <a:pt x="428" y="968"/>
                      <a:pt x="553" y="1013"/>
                      <a:pt x="677" y="1013"/>
                    </a:cubicBezTo>
                    <a:cubicBezTo>
                      <a:pt x="939" y="1013"/>
                      <a:pt x="1194" y="810"/>
                      <a:pt x="1194" y="503"/>
                    </a:cubicBezTo>
                    <a:cubicBezTo>
                      <a:pt x="1182" y="226"/>
                      <a:pt x="955" y="0"/>
                      <a:pt x="679" y="0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94;p14"/>
              <p:cNvSpPr/>
              <p:nvPr/>
            </p:nvSpPr>
            <p:spPr>
              <a:xfrm>
                <a:off x="1241778" y="2657522"/>
                <a:ext cx="25361" cy="21689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22" extrusionOk="0">
                    <a:moveTo>
                      <a:pt x="679" y="0"/>
                    </a:moveTo>
                    <a:cubicBezTo>
                      <a:pt x="227" y="0"/>
                      <a:pt x="0" y="553"/>
                      <a:pt x="327" y="867"/>
                    </a:cubicBezTo>
                    <a:cubicBezTo>
                      <a:pt x="430" y="974"/>
                      <a:pt x="558" y="1022"/>
                      <a:pt x="684" y="1022"/>
                    </a:cubicBezTo>
                    <a:cubicBezTo>
                      <a:pt x="944" y="1022"/>
                      <a:pt x="1194" y="820"/>
                      <a:pt x="1194" y="515"/>
                    </a:cubicBezTo>
                    <a:cubicBezTo>
                      <a:pt x="1182" y="226"/>
                      <a:pt x="955" y="0"/>
                      <a:pt x="679" y="0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95;p14"/>
              <p:cNvSpPr/>
              <p:nvPr/>
            </p:nvSpPr>
            <p:spPr>
              <a:xfrm>
                <a:off x="1241778" y="2921806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9" y="0"/>
                    </a:moveTo>
                    <a:cubicBezTo>
                      <a:pt x="227" y="0"/>
                      <a:pt x="0" y="553"/>
                      <a:pt x="327" y="867"/>
                    </a:cubicBezTo>
                    <a:cubicBezTo>
                      <a:pt x="428" y="968"/>
                      <a:pt x="554" y="1014"/>
                      <a:pt x="678" y="1014"/>
                    </a:cubicBezTo>
                    <a:cubicBezTo>
                      <a:pt x="940" y="1014"/>
                      <a:pt x="1194" y="814"/>
                      <a:pt x="1194" y="515"/>
                    </a:cubicBezTo>
                    <a:cubicBezTo>
                      <a:pt x="1194" y="226"/>
                      <a:pt x="955" y="0"/>
                      <a:pt x="679" y="0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96;p14"/>
              <p:cNvSpPr/>
              <p:nvPr/>
            </p:nvSpPr>
            <p:spPr>
              <a:xfrm>
                <a:off x="1241778" y="3060198"/>
                <a:ext cx="25361" cy="21711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23" extrusionOk="0">
                    <a:moveTo>
                      <a:pt x="679" y="1"/>
                    </a:moveTo>
                    <a:cubicBezTo>
                      <a:pt x="227" y="1"/>
                      <a:pt x="0" y="554"/>
                      <a:pt x="327" y="868"/>
                    </a:cubicBezTo>
                    <a:cubicBezTo>
                      <a:pt x="430" y="975"/>
                      <a:pt x="558" y="1023"/>
                      <a:pt x="684" y="1023"/>
                    </a:cubicBezTo>
                    <a:cubicBezTo>
                      <a:pt x="944" y="1023"/>
                      <a:pt x="1194" y="821"/>
                      <a:pt x="1194" y="516"/>
                    </a:cubicBezTo>
                    <a:cubicBezTo>
                      <a:pt x="1194" y="227"/>
                      <a:pt x="955" y="1"/>
                      <a:pt x="679" y="1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" name="Google Shape;8217;p108"/>
          <p:cNvGrpSpPr/>
          <p:nvPr userDrawn="1"/>
        </p:nvGrpSpPr>
        <p:grpSpPr>
          <a:xfrm flipV="1">
            <a:off x="267830" y="342341"/>
            <a:ext cx="487746" cy="493983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28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9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30" name="Google Shape;8217;p108"/>
          <p:cNvGrpSpPr/>
          <p:nvPr userDrawn="1"/>
        </p:nvGrpSpPr>
        <p:grpSpPr>
          <a:xfrm flipV="1">
            <a:off x="204189" y="4331474"/>
            <a:ext cx="487746" cy="493983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31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2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33" name="Google Shape;876;p14"/>
          <p:cNvGrpSpPr/>
          <p:nvPr userDrawn="1"/>
        </p:nvGrpSpPr>
        <p:grpSpPr>
          <a:xfrm>
            <a:off x="8784679" y="1141504"/>
            <a:ext cx="106434" cy="2918833"/>
            <a:chOff x="1403454" y="1973735"/>
            <a:chExt cx="118422" cy="1194204"/>
          </a:xfrm>
          <a:solidFill>
            <a:srgbClr val="998155"/>
          </a:solidFill>
        </p:grpSpPr>
        <p:sp>
          <p:nvSpPr>
            <p:cNvPr id="34" name="Google Shape;877;p14"/>
            <p:cNvSpPr/>
            <p:nvPr/>
          </p:nvSpPr>
          <p:spPr>
            <a:xfrm>
              <a:off x="1463471" y="2105419"/>
              <a:ext cx="25340" cy="19428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9" y="1"/>
                  </a:moveTo>
                  <a:cubicBezTo>
                    <a:pt x="226" y="1"/>
                    <a:pt x="0" y="541"/>
                    <a:pt x="327" y="868"/>
                  </a:cubicBezTo>
                  <a:cubicBezTo>
                    <a:pt x="427" y="969"/>
                    <a:pt x="553" y="1014"/>
                    <a:pt x="676" y="1014"/>
                  </a:cubicBezTo>
                  <a:cubicBezTo>
                    <a:pt x="939" y="1014"/>
                    <a:pt x="1194" y="811"/>
                    <a:pt x="1194" y="503"/>
                  </a:cubicBezTo>
                  <a:cubicBezTo>
                    <a:pt x="1194" y="227"/>
                    <a:pt x="955" y="1"/>
                    <a:pt x="679" y="1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" name="Google Shape;878;p14"/>
            <p:cNvSpPr/>
            <p:nvPr/>
          </p:nvSpPr>
          <p:spPr>
            <a:xfrm>
              <a:off x="1463471" y="2344014"/>
              <a:ext cx="25340" cy="19428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9" y="1"/>
                  </a:moveTo>
                  <a:cubicBezTo>
                    <a:pt x="226" y="1"/>
                    <a:pt x="0" y="541"/>
                    <a:pt x="327" y="868"/>
                  </a:cubicBezTo>
                  <a:cubicBezTo>
                    <a:pt x="427" y="968"/>
                    <a:pt x="553" y="1014"/>
                    <a:pt x="676" y="1014"/>
                  </a:cubicBezTo>
                  <a:cubicBezTo>
                    <a:pt x="939" y="1014"/>
                    <a:pt x="1194" y="811"/>
                    <a:pt x="1194" y="503"/>
                  </a:cubicBezTo>
                  <a:cubicBezTo>
                    <a:pt x="1181" y="227"/>
                    <a:pt x="955" y="1"/>
                    <a:pt x="679" y="1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" name="Google Shape;879;p14"/>
            <p:cNvSpPr/>
            <p:nvPr/>
          </p:nvSpPr>
          <p:spPr>
            <a:xfrm>
              <a:off x="1463471" y="2224592"/>
              <a:ext cx="25340" cy="19601"/>
            </a:xfrm>
            <a:custGeom>
              <a:avLst/>
              <a:gdLst/>
              <a:ahLst/>
              <a:cxnLst/>
              <a:rect l="l" t="t" r="r" b="b"/>
              <a:pathLst>
                <a:path w="1194" h="1023" extrusionOk="0">
                  <a:moveTo>
                    <a:pt x="679" y="1"/>
                  </a:moveTo>
                  <a:cubicBezTo>
                    <a:pt x="226" y="1"/>
                    <a:pt x="0" y="554"/>
                    <a:pt x="327" y="868"/>
                  </a:cubicBezTo>
                  <a:cubicBezTo>
                    <a:pt x="429" y="975"/>
                    <a:pt x="558" y="1023"/>
                    <a:pt x="684" y="1023"/>
                  </a:cubicBezTo>
                  <a:cubicBezTo>
                    <a:pt x="943" y="1023"/>
                    <a:pt x="1194" y="821"/>
                    <a:pt x="1194" y="516"/>
                  </a:cubicBezTo>
                  <a:cubicBezTo>
                    <a:pt x="1194" y="227"/>
                    <a:pt x="955" y="1"/>
                    <a:pt x="679" y="1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7" name="Google Shape;880;p14"/>
            <p:cNvSpPr/>
            <p:nvPr/>
          </p:nvSpPr>
          <p:spPr>
            <a:xfrm>
              <a:off x="1463471" y="2463188"/>
              <a:ext cx="25340" cy="19601"/>
            </a:xfrm>
            <a:custGeom>
              <a:avLst/>
              <a:gdLst/>
              <a:ahLst/>
              <a:cxnLst/>
              <a:rect l="l" t="t" r="r" b="b"/>
              <a:pathLst>
                <a:path w="1194" h="1023" extrusionOk="0">
                  <a:moveTo>
                    <a:pt x="679" y="1"/>
                  </a:moveTo>
                  <a:cubicBezTo>
                    <a:pt x="226" y="1"/>
                    <a:pt x="0" y="554"/>
                    <a:pt x="327" y="868"/>
                  </a:cubicBezTo>
                  <a:cubicBezTo>
                    <a:pt x="429" y="975"/>
                    <a:pt x="558" y="1022"/>
                    <a:pt x="684" y="1022"/>
                  </a:cubicBezTo>
                  <a:cubicBezTo>
                    <a:pt x="943" y="1022"/>
                    <a:pt x="1194" y="820"/>
                    <a:pt x="1194" y="516"/>
                  </a:cubicBezTo>
                  <a:cubicBezTo>
                    <a:pt x="1181" y="227"/>
                    <a:pt x="955" y="1"/>
                    <a:pt x="679" y="1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8" name="Google Shape;881;p14"/>
            <p:cNvSpPr/>
            <p:nvPr/>
          </p:nvSpPr>
          <p:spPr>
            <a:xfrm>
              <a:off x="1463471" y="2588377"/>
              <a:ext cx="25340" cy="19447"/>
            </a:xfrm>
            <a:custGeom>
              <a:avLst/>
              <a:gdLst/>
              <a:ahLst/>
              <a:cxnLst/>
              <a:rect l="l" t="t" r="r" b="b"/>
              <a:pathLst>
                <a:path w="1194" h="1015" extrusionOk="0">
                  <a:moveTo>
                    <a:pt x="701" y="1"/>
                  </a:moveTo>
                  <a:cubicBezTo>
                    <a:pt x="693" y="1"/>
                    <a:pt x="686" y="1"/>
                    <a:pt x="679" y="1"/>
                  </a:cubicBezTo>
                  <a:cubicBezTo>
                    <a:pt x="226" y="1"/>
                    <a:pt x="0" y="554"/>
                    <a:pt x="327" y="868"/>
                  </a:cubicBezTo>
                  <a:cubicBezTo>
                    <a:pt x="427" y="969"/>
                    <a:pt x="553" y="1014"/>
                    <a:pt x="676" y="1014"/>
                  </a:cubicBezTo>
                  <a:cubicBezTo>
                    <a:pt x="939" y="1014"/>
                    <a:pt x="1194" y="811"/>
                    <a:pt x="1194" y="504"/>
                  </a:cubicBezTo>
                  <a:cubicBezTo>
                    <a:pt x="1194" y="222"/>
                    <a:pt x="968" y="1"/>
                    <a:pt x="701" y="1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9" name="Google Shape;882;p14"/>
            <p:cNvSpPr/>
            <p:nvPr/>
          </p:nvSpPr>
          <p:spPr>
            <a:xfrm>
              <a:off x="1463471" y="2826742"/>
              <a:ext cx="25340" cy="19601"/>
            </a:xfrm>
            <a:custGeom>
              <a:avLst/>
              <a:gdLst/>
              <a:ahLst/>
              <a:cxnLst/>
              <a:rect l="l" t="t" r="r" b="b"/>
              <a:pathLst>
                <a:path w="1194" h="1023" extrusionOk="0">
                  <a:moveTo>
                    <a:pt x="679" y="0"/>
                  </a:moveTo>
                  <a:cubicBezTo>
                    <a:pt x="226" y="0"/>
                    <a:pt x="0" y="553"/>
                    <a:pt x="327" y="867"/>
                  </a:cubicBezTo>
                  <a:cubicBezTo>
                    <a:pt x="429" y="974"/>
                    <a:pt x="558" y="1022"/>
                    <a:pt x="684" y="1022"/>
                  </a:cubicBezTo>
                  <a:cubicBezTo>
                    <a:pt x="943" y="1022"/>
                    <a:pt x="1194" y="820"/>
                    <a:pt x="1194" y="516"/>
                  </a:cubicBezTo>
                  <a:cubicBezTo>
                    <a:pt x="1194" y="227"/>
                    <a:pt x="955" y="0"/>
                    <a:pt x="679" y="0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0" name="Google Shape;883;p14"/>
            <p:cNvSpPr/>
            <p:nvPr/>
          </p:nvSpPr>
          <p:spPr>
            <a:xfrm>
              <a:off x="1463471" y="2707569"/>
              <a:ext cx="25340" cy="19428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9" y="0"/>
                  </a:moveTo>
                  <a:cubicBezTo>
                    <a:pt x="226" y="0"/>
                    <a:pt x="0" y="541"/>
                    <a:pt x="327" y="867"/>
                  </a:cubicBezTo>
                  <a:cubicBezTo>
                    <a:pt x="427" y="968"/>
                    <a:pt x="553" y="1013"/>
                    <a:pt x="676" y="1013"/>
                  </a:cubicBezTo>
                  <a:cubicBezTo>
                    <a:pt x="939" y="1013"/>
                    <a:pt x="1194" y="810"/>
                    <a:pt x="1194" y="503"/>
                  </a:cubicBezTo>
                  <a:cubicBezTo>
                    <a:pt x="1194" y="226"/>
                    <a:pt x="955" y="0"/>
                    <a:pt x="679" y="0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1" name="Google Shape;884;p14"/>
            <p:cNvSpPr/>
            <p:nvPr/>
          </p:nvSpPr>
          <p:spPr>
            <a:xfrm>
              <a:off x="1463471" y="2946165"/>
              <a:ext cx="25340" cy="19428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9" y="0"/>
                  </a:moveTo>
                  <a:cubicBezTo>
                    <a:pt x="226" y="0"/>
                    <a:pt x="0" y="540"/>
                    <a:pt x="327" y="867"/>
                  </a:cubicBezTo>
                  <a:cubicBezTo>
                    <a:pt x="427" y="968"/>
                    <a:pt x="553" y="1013"/>
                    <a:pt x="676" y="1013"/>
                  </a:cubicBezTo>
                  <a:cubicBezTo>
                    <a:pt x="939" y="1013"/>
                    <a:pt x="1194" y="810"/>
                    <a:pt x="1194" y="503"/>
                  </a:cubicBezTo>
                  <a:cubicBezTo>
                    <a:pt x="1181" y="226"/>
                    <a:pt x="955" y="0"/>
                    <a:pt x="679" y="0"/>
                  </a:cubicBezTo>
                  <a:close/>
                </a:path>
              </a:pathLst>
            </a:custGeom>
            <a:grpFill/>
            <a:ln w="9525" cap="rnd" cmpd="sng">
              <a:solidFill>
                <a:srgbClr val="1F1A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2" name="Google Shape;885;p14"/>
            <p:cNvSpPr/>
            <p:nvPr/>
          </p:nvSpPr>
          <p:spPr>
            <a:xfrm>
              <a:off x="1426926" y="1973735"/>
              <a:ext cx="94949" cy="1194204"/>
            </a:xfrm>
            <a:custGeom>
              <a:avLst/>
              <a:gdLst/>
              <a:ahLst/>
              <a:cxnLst/>
              <a:rect l="l" t="t" r="r" b="b"/>
              <a:pathLst>
                <a:path w="4474" h="62328" extrusionOk="0">
                  <a:moveTo>
                    <a:pt x="1860" y="0"/>
                  </a:moveTo>
                  <a:cubicBezTo>
                    <a:pt x="830" y="0"/>
                    <a:pt x="0" y="842"/>
                    <a:pt x="0" y="1873"/>
                  </a:cubicBezTo>
                  <a:lnTo>
                    <a:pt x="0" y="60455"/>
                  </a:lnTo>
                  <a:cubicBezTo>
                    <a:pt x="0" y="61498"/>
                    <a:pt x="830" y="62327"/>
                    <a:pt x="1860" y="62327"/>
                  </a:cubicBezTo>
                  <a:lnTo>
                    <a:pt x="2614" y="62327"/>
                  </a:lnTo>
                  <a:cubicBezTo>
                    <a:pt x="3645" y="62327"/>
                    <a:pt x="4474" y="61498"/>
                    <a:pt x="4474" y="60455"/>
                  </a:cubicBezTo>
                  <a:lnTo>
                    <a:pt x="4474" y="1873"/>
                  </a:lnTo>
                  <a:cubicBezTo>
                    <a:pt x="4474" y="842"/>
                    <a:pt x="3645" y="0"/>
                    <a:pt x="2614" y="0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3" name="Google Shape;886;p14"/>
            <p:cNvSpPr/>
            <p:nvPr/>
          </p:nvSpPr>
          <p:spPr>
            <a:xfrm>
              <a:off x="1403454" y="1973735"/>
              <a:ext cx="95225" cy="1194204"/>
            </a:xfrm>
            <a:custGeom>
              <a:avLst/>
              <a:gdLst/>
              <a:ahLst/>
              <a:cxnLst/>
              <a:rect l="l" t="t" r="r" b="b"/>
              <a:pathLst>
                <a:path w="4487" h="62328" extrusionOk="0">
                  <a:moveTo>
                    <a:pt x="1873" y="0"/>
                  </a:moveTo>
                  <a:cubicBezTo>
                    <a:pt x="830" y="0"/>
                    <a:pt x="1" y="842"/>
                    <a:pt x="1" y="1873"/>
                  </a:cubicBezTo>
                  <a:lnTo>
                    <a:pt x="1" y="60455"/>
                  </a:lnTo>
                  <a:cubicBezTo>
                    <a:pt x="1" y="61498"/>
                    <a:pt x="830" y="62327"/>
                    <a:pt x="1873" y="62327"/>
                  </a:cubicBezTo>
                  <a:lnTo>
                    <a:pt x="2614" y="62327"/>
                  </a:lnTo>
                  <a:cubicBezTo>
                    <a:pt x="3657" y="62327"/>
                    <a:pt x="4487" y="61498"/>
                    <a:pt x="4487" y="60455"/>
                  </a:cubicBezTo>
                  <a:lnTo>
                    <a:pt x="4487" y="1873"/>
                  </a:lnTo>
                  <a:cubicBezTo>
                    <a:pt x="4487" y="842"/>
                    <a:pt x="3657" y="0"/>
                    <a:pt x="2614" y="0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grpSp>
          <p:nvGrpSpPr>
            <p:cNvPr id="44" name="Google Shape;887;p14"/>
            <p:cNvGrpSpPr/>
            <p:nvPr/>
          </p:nvGrpSpPr>
          <p:grpSpPr>
            <a:xfrm>
              <a:off x="1436795" y="2078212"/>
              <a:ext cx="25361" cy="985286"/>
              <a:chOff x="1241778" y="1990541"/>
              <a:chExt cx="25361" cy="1091367"/>
            </a:xfrm>
            <a:grpFill/>
          </p:grpSpPr>
          <p:sp>
            <p:nvSpPr>
              <p:cNvPr id="45" name="Google Shape;888;p14"/>
              <p:cNvSpPr/>
              <p:nvPr/>
            </p:nvSpPr>
            <p:spPr>
              <a:xfrm>
                <a:off x="1241778" y="1990541"/>
                <a:ext cx="25361" cy="21711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23" extrusionOk="0">
                    <a:moveTo>
                      <a:pt x="679" y="1"/>
                    </a:moveTo>
                    <a:cubicBezTo>
                      <a:pt x="227" y="13"/>
                      <a:pt x="0" y="554"/>
                      <a:pt x="327" y="868"/>
                    </a:cubicBezTo>
                    <a:cubicBezTo>
                      <a:pt x="430" y="975"/>
                      <a:pt x="558" y="1022"/>
                      <a:pt x="684" y="1022"/>
                    </a:cubicBezTo>
                    <a:cubicBezTo>
                      <a:pt x="944" y="1022"/>
                      <a:pt x="1194" y="820"/>
                      <a:pt x="1194" y="516"/>
                    </a:cubicBezTo>
                    <a:cubicBezTo>
                      <a:pt x="1182" y="240"/>
                      <a:pt x="955" y="1"/>
                      <a:pt x="679" y="1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89;p14"/>
              <p:cNvSpPr/>
              <p:nvPr/>
            </p:nvSpPr>
            <p:spPr>
              <a:xfrm>
                <a:off x="1241778" y="2254825"/>
                <a:ext cx="25361" cy="21711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23" extrusionOk="0">
                    <a:moveTo>
                      <a:pt x="679" y="1"/>
                    </a:moveTo>
                    <a:cubicBezTo>
                      <a:pt x="227" y="1"/>
                      <a:pt x="0" y="554"/>
                      <a:pt x="327" y="868"/>
                    </a:cubicBezTo>
                    <a:cubicBezTo>
                      <a:pt x="430" y="975"/>
                      <a:pt x="558" y="1022"/>
                      <a:pt x="684" y="1022"/>
                    </a:cubicBezTo>
                    <a:cubicBezTo>
                      <a:pt x="944" y="1022"/>
                      <a:pt x="1194" y="820"/>
                      <a:pt x="1194" y="516"/>
                    </a:cubicBezTo>
                    <a:cubicBezTo>
                      <a:pt x="1194" y="227"/>
                      <a:pt x="955" y="1"/>
                      <a:pt x="679" y="1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90;p14"/>
              <p:cNvSpPr/>
              <p:nvPr/>
            </p:nvSpPr>
            <p:spPr>
              <a:xfrm>
                <a:off x="1241778" y="2122821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9" y="1"/>
                    </a:moveTo>
                    <a:cubicBezTo>
                      <a:pt x="227" y="1"/>
                      <a:pt x="0" y="541"/>
                      <a:pt x="327" y="868"/>
                    </a:cubicBezTo>
                    <a:cubicBezTo>
                      <a:pt x="428" y="968"/>
                      <a:pt x="553" y="1013"/>
                      <a:pt x="677" y="1013"/>
                    </a:cubicBezTo>
                    <a:cubicBezTo>
                      <a:pt x="939" y="1013"/>
                      <a:pt x="1194" y="811"/>
                      <a:pt x="1194" y="503"/>
                    </a:cubicBezTo>
                    <a:cubicBezTo>
                      <a:pt x="1182" y="227"/>
                      <a:pt x="955" y="1"/>
                      <a:pt x="679" y="1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91;p14"/>
              <p:cNvSpPr/>
              <p:nvPr/>
            </p:nvSpPr>
            <p:spPr>
              <a:xfrm>
                <a:off x="1241778" y="2387105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9" y="0"/>
                    </a:moveTo>
                    <a:cubicBezTo>
                      <a:pt x="227" y="0"/>
                      <a:pt x="0" y="541"/>
                      <a:pt x="327" y="867"/>
                    </a:cubicBezTo>
                    <a:cubicBezTo>
                      <a:pt x="428" y="968"/>
                      <a:pt x="553" y="1013"/>
                      <a:pt x="677" y="1013"/>
                    </a:cubicBezTo>
                    <a:cubicBezTo>
                      <a:pt x="939" y="1013"/>
                      <a:pt x="1194" y="810"/>
                      <a:pt x="1194" y="503"/>
                    </a:cubicBezTo>
                    <a:cubicBezTo>
                      <a:pt x="1194" y="227"/>
                      <a:pt x="955" y="0"/>
                      <a:pt x="679" y="0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92;p14"/>
              <p:cNvSpPr/>
              <p:nvPr/>
            </p:nvSpPr>
            <p:spPr>
              <a:xfrm>
                <a:off x="1241778" y="2525518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9" y="0"/>
                    </a:moveTo>
                    <a:cubicBezTo>
                      <a:pt x="227" y="13"/>
                      <a:pt x="0" y="553"/>
                      <a:pt x="327" y="867"/>
                    </a:cubicBezTo>
                    <a:cubicBezTo>
                      <a:pt x="428" y="968"/>
                      <a:pt x="553" y="1013"/>
                      <a:pt x="677" y="1013"/>
                    </a:cubicBezTo>
                    <a:cubicBezTo>
                      <a:pt x="939" y="1013"/>
                      <a:pt x="1194" y="810"/>
                      <a:pt x="1194" y="503"/>
                    </a:cubicBezTo>
                    <a:cubicBezTo>
                      <a:pt x="1182" y="226"/>
                      <a:pt x="955" y="0"/>
                      <a:pt x="679" y="0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93;p14"/>
              <p:cNvSpPr/>
              <p:nvPr/>
            </p:nvSpPr>
            <p:spPr>
              <a:xfrm>
                <a:off x="1241778" y="2789802"/>
                <a:ext cx="25361" cy="21498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3" extrusionOk="0">
                    <a:moveTo>
                      <a:pt x="679" y="0"/>
                    </a:moveTo>
                    <a:cubicBezTo>
                      <a:pt x="227" y="0"/>
                      <a:pt x="0" y="540"/>
                      <a:pt x="327" y="867"/>
                    </a:cubicBezTo>
                    <a:cubicBezTo>
                      <a:pt x="428" y="968"/>
                      <a:pt x="553" y="1013"/>
                      <a:pt x="677" y="1013"/>
                    </a:cubicBezTo>
                    <a:cubicBezTo>
                      <a:pt x="939" y="1013"/>
                      <a:pt x="1194" y="810"/>
                      <a:pt x="1194" y="503"/>
                    </a:cubicBezTo>
                    <a:cubicBezTo>
                      <a:pt x="1182" y="226"/>
                      <a:pt x="955" y="0"/>
                      <a:pt x="679" y="0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94;p14"/>
              <p:cNvSpPr/>
              <p:nvPr/>
            </p:nvSpPr>
            <p:spPr>
              <a:xfrm>
                <a:off x="1241778" y="2657522"/>
                <a:ext cx="25361" cy="21689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22" extrusionOk="0">
                    <a:moveTo>
                      <a:pt x="679" y="0"/>
                    </a:moveTo>
                    <a:cubicBezTo>
                      <a:pt x="227" y="0"/>
                      <a:pt x="0" y="553"/>
                      <a:pt x="327" y="867"/>
                    </a:cubicBezTo>
                    <a:cubicBezTo>
                      <a:pt x="430" y="974"/>
                      <a:pt x="558" y="1022"/>
                      <a:pt x="684" y="1022"/>
                    </a:cubicBezTo>
                    <a:cubicBezTo>
                      <a:pt x="944" y="1022"/>
                      <a:pt x="1194" y="820"/>
                      <a:pt x="1194" y="515"/>
                    </a:cubicBezTo>
                    <a:cubicBezTo>
                      <a:pt x="1182" y="226"/>
                      <a:pt x="955" y="0"/>
                      <a:pt x="679" y="0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95;p14"/>
              <p:cNvSpPr/>
              <p:nvPr/>
            </p:nvSpPr>
            <p:spPr>
              <a:xfrm>
                <a:off x="1241778" y="2921806"/>
                <a:ext cx="25361" cy="2152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14" extrusionOk="0">
                    <a:moveTo>
                      <a:pt x="679" y="0"/>
                    </a:moveTo>
                    <a:cubicBezTo>
                      <a:pt x="227" y="0"/>
                      <a:pt x="0" y="553"/>
                      <a:pt x="327" y="867"/>
                    </a:cubicBezTo>
                    <a:cubicBezTo>
                      <a:pt x="428" y="968"/>
                      <a:pt x="554" y="1014"/>
                      <a:pt x="678" y="1014"/>
                    </a:cubicBezTo>
                    <a:cubicBezTo>
                      <a:pt x="940" y="1014"/>
                      <a:pt x="1194" y="814"/>
                      <a:pt x="1194" y="515"/>
                    </a:cubicBezTo>
                    <a:cubicBezTo>
                      <a:pt x="1194" y="226"/>
                      <a:pt x="955" y="0"/>
                      <a:pt x="679" y="0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96;p14"/>
              <p:cNvSpPr/>
              <p:nvPr/>
            </p:nvSpPr>
            <p:spPr>
              <a:xfrm>
                <a:off x="1241778" y="3060198"/>
                <a:ext cx="25361" cy="21711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23" extrusionOk="0">
                    <a:moveTo>
                      <a:pt x="679" y="1"/>
                    </a:moveTo>
                    <a:cubicBezTo>
                      <a:pt x="227" y="1"/>
                      <a:pt x="0" y="554"/>
                      <a:pt x="327" y="868"/>
                    </a:cubicBezTo>
                    <a:cubicBezTo>
                      <a:pt x="430" y="975"/>
                      <a:pt x="558" y="1023"/>
                      <a:pt x="684" y="1023"/>
                    </a:cubicBezTo>
                    <a:cubicBezTo>
                      <a:pt x="944" y="1023"/>
                      <a:pt x="1194" y="821"/>
                      <a:pt x="1194" y="516"/>
                    </a:cubicBezTo>
                    <a:cubicBezTo>
                      <a:pt x="1194" y="227"/>
                      <a:pt x="955" y="1"/>
                      <a:pt x="679" y="1"/>
                    </a:cubicBezTo>
                    <a:close/>
                  </a:path>
                </a:pathLst>
              </a:custGeom>
              <a:grp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" name="Google Shape;8217;p108"/>
          <p:cNvGrpSpPr/>
          <p:nvPr userDrawn="1"/>
        </p:nvGrpSpPr>
        <p:grpSpPr>
          <a:xfrm flipV="1">
            <a:off x="8467008" y="342341"/>
            <a:ext cx="487746" cy="493983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55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6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57" name="Google Shape;8217;p108"/>
          <p:cNvGrpSpPr/>
          <p:nvPr userDrawn="1"/>
        </p:nvGrpSpPr>
        <p:grpSpPr>
          <a:xfrm flipV="1">
            <a:off x="8403367" y="4299942"/>
            <a:ext cx="487746" cy="493983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58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9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61" name="Google Shape;8217;p108"/>
          <p:cNvGrpSpPr/>
          <p:nvPr userDrawn="1"/>
        </p:nvGrpSpPr>
        <p:grpSpPr>
          <a:xfrm flipV="1">
            <a:off x="691935" y="218845"/>
            <a:ext cx="243873" cy="246992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62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3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64" name="Google Shape;8217;p108"/>
          <p:cNvGrpSpPr/>
          <p:nvPr userDrawn="1"/>
        </p:nvGrpSpPr>
        <p:grpSpPr>
          <a:xfrm flipV="1">
            <a:off x="223671" y="832618"/>
            <a:ext cx="243873" cy="246992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65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6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67" name="Google Shape;8217;p108"/>
          <p:cNvGrpSpPr/>
          <p:nvPr userDrawn="1"/>
        </p:nvGrpSpPr>
        <p:grpSpPr>
          <a:xfrm flipV="1">
            <a:off x="8670676" y="4089871"/>
            <a:ext cx="243873" cy="246992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68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9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70" name="Google Shape;8217;p108"/>
          <p:cNvGrpSpPr/>
          <p:nvPr userDrawn="1"/>
        </p:nvGrpSpPr>
        <p:grpSpPr>
          <a:xfrm flipV="1">
            <a:off x="8300320" y="4717401"/>
            <a:ext cx="243873" cy="246992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71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2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73" name="Google Shape;8217;p108"/>
          <p:cNvGrpSpPr/>
          <p:nvPr userDrawn="1"/>
        </p:nvGrpSpPr>
        <p:grpSpPr>
          <a:xfrm flipV="1">
            <a:off x="8300320" y="176675"/>
            <a:ext cx="243873" cy="246992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74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5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76" name="Google Shape;8217;p108"/>
          <p:cNvGrpSpPr/>
          <p:nvPr userDrawn="1"/>
        </p:nvGrpSpPr>
        <p:grpSpPr>
          <a:xfrm flipV="1">
            <a:off x="8668144" y="857079"/>
            <a:ext cx="243873" cy="246992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77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8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79" name="Google Shape;8217;p108"/>
          <p:cNvGrpSpPr/>
          <p:nvPr userDrawn="1"/>
        </p:nvGrpSpPr>
        <p:grpSpPr>
          <a:xfrm flipV="1">
            <a:off x="207683" y="4052950"/>
            <a:ext cx="243873" cy="246992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80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1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17;p108"/>
          <p:cNvGrpSpPr/>
          <p:nvPr userDrawn="1"/>
        </p:nvGrpSpPr>
        <p:grpSpPr>
          <a:xfrm flipV="1">
            <a:off x="691935" y="4692384"/>
            <a:ext cx="243873" cy="246992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83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4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38683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65;p5"/>
          <p:cNvGrpSpPr/>
          <p:nvPr userDrawn="1"/>
        </p:nvGrpSpPr>
        <p:grpSpPr>
          <a:xfrm>
            <a:off x="137851" y="110214"/>
            <a:ext cx="8868296" cy="4923071"/>
            <a:chOff x="137851" y="110214"/>
            <a:chExt cx="8868296" cy="4923071"/>
          </a:xfrm>
          <a:solidFill>
            <a:srgbClr val="998155"/>
          </a:solidFill>
        </p:grpSpPr>
        <p:grpSp>
          <p:nvGrpSpPr>
            <p:cNvPr id="9" name="Google Shape;166;p5"/>
            <p:cNvGrpSpPr/>
            <p:nvPr/>
          </p:nvGrpSpPr>
          <p:grpSpPr>
            <a:xfrm>
              <a:off x="137851" y="4339812"/>
              <a:ext cx="697171" cy="689777"/>
              <a:chOff x="5115301" y="3978062"/>
              <a:chExt cx="697171" cy="689777"/>
            </a:xfrm>
            <a:grpFill/>
          </p:grpSpPr>
          <p:sp>
            <p:nvSpPr>
              <p:cNvPr id="66" name="Google Shape;167;p5"/>
              <p:cNvSpPr/>
              <p:nvPr/>
            </p:nvSpPr>
            <p:spPr>
              <a:xfrm>
                <a:off x="5115301" y="4363026"/>
                <a:ext cx="144548" cy="77768"/>
              </a:xfrm>
              <a:custGeom>
                <a:avLst/>
                <a:gdLst/>
                <a:ahLst/>
                <a:cxnLst/>
                <a:rect l="l" t="t" r="r" b="b"/>
                <a:pathLst>
                  <a:path w="7642" h="4112" extrusionOk="0">
                    <a:moveTo>
                      <a:pt x="2345" y="0"/>
                    </a:moveTo>
                    <a:cubicBezTo>
                      <a:pt x="952" y="0"/>
                      <a:pt x="1" y="994"/>
                      <a:pt x="184" y="1178"/>
                    </a:cubicBezTo>
                    <a:cubicBezTo>
                      <a:pt x="949" y="1943"/>
                      <a:pt x="758" y="2708"/>
                      <a:pt x="2058" y="3588"/>
                    </a:cubicBezTo>
                    <a:cubicBezTo>
                      <a:pt x="2638" y="3962"/>
                      <a:pt x="3314" y="4112"/>
                      <a:pt x="3997" y="4112"/>
                    </a:cubicBezTo>
                    <a:cubicBezTo>
                      <a:pt x="5475" y="4112"/>
                      <a:pt x="6988" y="3412"/>
                      <a:pt x="7642" y="2784"/>
                    </a:cubicBezTo>
                    <a:cubicBezTo>
                      <a:pt x="6533" y="2211"/>
                      <a:pt x="5462" y="1561"/>
                      <a:pt x="4468" y="796"/>
                    </a:cubicBezTo>
                    <a:cubicBezTo>
                      <a:pt x="3712" y="208"/>
                      <a:pt x="2982" y="0"/>
                      <a:pt x="2345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68;p5"/>
              <p:cNvSpPr/>
              <p:nvPr/>
            </p:nvSpPr>
            <p:spPr>
              <a:xfrm>
                <a:off x="5147717" y="3978062"/>
                <a:ext cx="664755" cy="607091"/>
              </a:xfrm>
              <a:custGeom>
                <a:avLst/>
                <a:gdLst/>
                <a:ahLst/>
                <a:cxnLst/>
                <a:rect l="l" t="t" r="r" b="b"/>
                <a:pathLst>
                  <a:path w="35149" h="32100" extrusionOk="0">
                    <a:moveTo>
                      <a:pt x="10250" y="25014"/>
                    </a:moveTo>
                    <a:cubicBezTo>
                      <a:pt x="10288" y="25243"/>
                      <a:pt x="10326" y="25472"/>
                      <a:pt x="10403" y="25702"/>
                    </a:cubicBezTo>
                    <a:cubicBezTo>
                      <a:pt x="9676" y="26046"/>
                      <a:pt x="9026" y="26505"/>
                      <a:pt x="8414" y="27041"/>
                    </a:cubicBezTo>
                    <a:cubicBezTo>
                      <a:pt x="7207" y="28066"/>
                      <a:pt x="5881" y="28664"/>
                      <a:pt x="4681" y="28664"/>
                    </a:cubicBezTo>
                    <a:cubicBezTo>
                      <a:pt x="4359" y="28664"/>
                      <a:pt x="4047" y="28621"/>
                      <a:pt x="3748" y="28532"/>
                    </a:cubicBezTo>
                    <a:cubicBezTo>
                      <a:pt x="5393" y="28494"/>
                      <a:pt x="6196" y="27805"/>
                      <a:pt x="7764" y="26352"/>
                    </a:cubicBezTo>
                    <a:cubicBezTo>
                      <a:pt x="8414" y="25625"/>
                      <a:pt x="9294" y="25166"/>
                      <a:pt x="10250" y="25014"/>
                    </a:cubicBezTo>
                    <a:close/>
                    <a:moveTo>
                      <a:pt x="4398" y="1"/>
                    </a:moveTo>
                    <a:cubicBezTo>
                      <a:pt x="6808" y="2984"/>
                      <a:pt x="5163" y="8300"/>
                      <a:pt x="6961" y="9868"/>
                    </a:cubicBezTo>
                    <a:cubicBezTo>
                      <a:pt x="7120" y="10011"/>
                      <a:pt x="7258" y="10072"/>
                      <a:pt x="7380" y="10072"/>
                    </a:cubicBezTo>
                    <a:cubicBezTo>
                      <a:pt x="8080" y="10072"/>
                      <a:pt x="8250" y="8062"/>
                      <a:pt x="8876" y="8062"/>
                    </a:cubicBezTo>
                    <a:cubicBezTo>
                      <a:pt x="8900" y="8062"/>
                      <a:pt x="8925" y="8065"/>
                      <a:pt x="8950" y="8071"/>
                    </a:cubicBezTo>
                    <a:cubicBezTo>
                      <a:pt x="9370" y="8185"/>
                      <a:pt x="9944" y="9715"/>
                      <a:pt x="9103" y="11742"/>
                    </a:cubicBezTo>
                    <a:cubicBezTo>
                      <a:pt x="8665" y="12836"/>
                      <a:pt x="7687" y="13466"/>
                      <a:pt x="6806" y="13466"/>
                    </a:cubicBezTo>
                    <a:cubicBezTo>
                      <a:pt x="6301" y="13466"/>
                      <a:pt x="5828" y="13259"/>
                      <a:pt x="5507" y="12813"/>
                    </a:cubicBezTo>
                    <a:cubicBezTo>
                      <a:pt x="5857" y="11710"/>
                      <a:pt x="5072" y="10494"/>
                      <a:pt x="4203" y="10494"/>
                    </a:cubicBezTo>
                    <a:cubicBezTo>
                      <a:pt x="3836" y="10494"/>
                      <a:pt x="3454" y="10711"/>
                      <a:pt x="3136" y="11245"/>
                    </a:cubicBezTo>
                    <a:cubicBezTo>
                      <a:pt x="2095" y="12969"/>
                      <a:pt x="3905" y="14832"/>
                      <a:pt x="5999" y="14832"/>
                    </a:cubicBezTo>
                    <a:cubicBezTo>
                      <a:pt x="6366" y="14832"/>
                      <a:pt x="6743" y="14774"/>
                      <a:pt x="7114" y="14649"/>
                    </a:cubicBezTo>
                    <a:lnTo>
                      <a:pt x="7114" y="14649"/>
                    </a:lnTo>
                    <a:cubicBezTo>
                      <a:pt x="6540" y="15376"/>
                      <a:pt x="6081" y="16140"/>
                      <a:pt x="5775" y="16982"/>
                    </a:cubicBezTo>
                    <a:cubicBezTo>
                      <a:pt x="5386" y="16170"/>
                      <a:pt x="4610" y="15800"/>
                      <a:pt x="4338" y="15800"/>
                    </a:cubicBezTo>
                    <a:cubicBezTo>
                      <a:pt x="4289" y="15800"/>
                      <a:pt x="4257" y="15811"/>
                      <a:pt x="4245" y="15834"/>
                    </a:cubicBezTo>
                    <a:cubicBezTo>
                      <a:pt x="3978" y="16561"/>
                      <a:pt x="3442" y="16676"/>
                      <a:pt x="3289" y="17747"/>
                    </a:cubicBezTo>
                    <a:cubicBezTo>
                      <a:pt x="3098" y="19277"/>
                      <a:pt x="4857" y="20845"/>
                      <a:pt x="5775" y="21457"/>
                    </a:cubicBezTo>
                    <a:cubicBezTo>
                      <a:pt x="5813" y="21533"/>
                      <a:pt x="5813" y="21571"/>
                      <a:pt x="5852" y="21648"/>
                    </a:cubicBezTo>
                    <a:cubicBezTo>
                      <a:pt x="6234" y="22604"/>
                      <a:pt x="6884" y="23407"/>
                      <a:pt x="7726" y="24019"/>
                    </a:cubicBezTo>
                    <a:cubicBezTo>
                      <a:pt x="6655" y="24172"/>
                      <a:pt x="5660" y="24669"/>
                      <a:pt x="4934" y="25434"/>
                    </a:cubicBezTo>
                    <a:cubicBezTo>
                      <a:pt x="2993" y="27411"/>
                      <a:pt x="2350" y="27846"/>
                      <a:pt x="285" y="27846"/>
                    </a:cubicBezTo>
                    <a:cubicBezTo>
                      <a:pt x="193" y="27846"/>
                      <a:pt x="98" y="27845"/>
                      <a:pt x="0" y="27844"/>
                    </a:cubicBezTo>
                    <a:lnTo>
                      <a:pt x="0" y="27844"/>
                    </a:lnTo>
                    <a:cubicBezTo>
                      <a:pt x="1029" y="29008"/>
                      <a:pt x="2557" y="30038"/>
                      <a:pt x="4447" y="30038"/>
                    </a:cubicBezTo>
                    <a:cubicBezTo>
                      <a:pt x="5226" y="30038"/>
                      <a:pt x="6068" y="29863"/>
                      <a:pt x="6961" y="29450"/>
                    </a:cubicBezTo>
                    <a:lnTo>
                      <a:pt x="6961" y="29450"/>
                    </a:lnTo>
                    <a:cubicBezTo>
                      <a:pt x="6961" y="29450"/>
                      <a:pt x="6846" y="29909"/>
                      <a:pt x="5928" y="30636"/>
                    </a:cubicBezTo>
                    <a:cubicBezTo>
                      <a:pt x="6131" y="30668"/>
                      <a:pt x="6362" y="30686"/>
                      <a:pt x="6614" y="30686"/>
                    </a:cubicBezTo>
                    <a:cubicBezTo>
                      <a:pt x="8171" y="30686"/>
                      <a:pt x="10482" y="29975"/>
                      <a:pt x="11206" y="27308"/>
                    </a:cubicBezTo>
                    <a:cubicBezTo>
                      <a:pt x="11818" y="28111"/>
                      <a:pt x="12583" y="28685"/>
                      <a:pt x="13501" y="29068"/>
                    </a:cubicBezTo>
                    <a:lnTo>
                      <a:pt x="13692" y="29144"/>
                    </a:lnTo>
                    <a:cubicBezTo>
                      <a:pt x="14273" y="30015"/>
                      <a:pt x="15750" y="31644"/>
                      <a:pt x="17174" y="31644"/>
                    </a:cubicBezTo>
                    <a:cubicBezTo>
                      <a:pt x="17250" y="31644"/>
                      <a:pt x="17326" y="31640"/>
                      <a:pt x="17402" y="31630"/>
                    </a:cubicBezTo>
                    <a:cubicBezTo>
                      <a:pt x="18473" y="31477"/>
                      <a:pt x="18588" y="30942"/>
                      <a:pt x="19314" y="30674"/>
                    </a:cubicBezTo>
                    <a:cubicBezTo>
                      <a:pt x="19467" y="30597"/>
                      <a:pt x="19123" y="29603"/>
                      <a:pt x="18167" y="29144"/>
                    </a:cubicBezTo>
                    <a:cubicBezTo>
                      <a:pt x="19008" y="28838"/>
                      <a:pt x="19773" y="28379"/>
                      <a:pt x="20500" y="27844"/>
                    </a:cubicBezTo>
                    <a:lnTo>
                      <a:pt x="20500" y="27844"/>
                    </a:lnTo>
                    <a:cubicBezTo>
                      <a:pt x="19804" y="29867"/>
                      <a:pt x="21200" y="32100"/>
                      <a:pt x="22850" y="32100"/>
                    </a:cubicBezTo>
                    <a:cubicBezTo>
                      <a:pt x="23195" y="32100"/>
                      <a:pt x="23552" y="32002"/>
                      <a:pt x="23904" y="31783"/>
                    </a:cubicBezTo>
                    <a:cubicBezTo>
                      <a:pt x="25490" y="30838"/>
                      <a:pt x="24276" y="29327"/>
                      <a:pt x="22891" y="29327"/>
                    </a:cubicBezTo>
                    <a:cubicBezTo>
                      <a:pt x="22707" y="29327"/>
                      <a:pt x="22520" y="29353"/>
                      <a:pt x="22336" y="29412"/>
                    </a:cubicBezTo>
                    <a:cubicBezTo>
                      <a:pt x="21112" y="28532"/>
                      <a:pt x="21685" y="26543"/>
                      <a:pt x="23368" y="25817"/>
                    </a:cubicBezTo>
                    <a:cubicBezTo>
                      <a:pt x="24144" y="25501"/>
                      <a:pt x="24843" y="25384"/>
                      <a:pt x="25421" y="25384"/>
                    </a:cubicBezTo>
                    <a:cubicBezTo>
                      <a:pt x="26383" y="25384"/>
                      <a:pt x="27006" y="25707"/>
                      <a:pt x="27078" y="25970"/>
                    </a:cubicBezTo>
                    <a:cubicBezTo>
                      <a:pt x="27269" y="26773"/>
                      <a:pt x="24286" y="26849"/>
                      <a:pt x="25281" y="27997"/>
                    </a:cubicBezTo>
                    <a:cubicBezTo>
                      <a:pt x="26849" y="29756"/>
                      <a:pt x="32165" y="28111"/>
                      <a:pt x="35148" y="30521"/>
                    </a:cubicBezTo>
                    <a:cubicBezTo>
                      <a:pt x="34302" y="28609"/>
                      <a:pt x="29911" y="24822"/>
                      <a:pt x="25618" y="24822"/>
                    </a:cubicBezTo>
                    <a:cubicBezTo>
                      <a:pt x="24672" y="24822"/>
                      <a:pt x="23730" y="25006"/>
                      <a:pt x="22833" y="25434"/>
                    </a:cubicBezTo>
                    <a:cubicBezTo>
                      <a:pt x="24324" y="23484"/>
                      <a:pt x="25242" y="21265"/>
                      <a:pt x="25357" y="19927"/>
                    </a:cubicBezTo>
                    <a:lnTo>
                      <a:pt x="25357" y="19927"/>
                    </a:lnTo>
                    <a:cubicBezTo>
                      <a:pt x="23062" y="23713"/>
                      <a:pt x="16905" y="22872"/>
                      <a:pt x="15872" y="25511"/>
                    </a:cubicBezTo>
                    <a:cubicBezTo>
                      <a:pt x="15184" y="27155"/>
                      <a:pt x="18358" y="26582"/>
                      <a:pt x="18435" y="27652"/>
                    </a:cubicBezTo>
                    <a:cubicBezTo>
                      <a:pt x="18465" y="28078"/>
                      <a:pt x="17579" y="28864"/>
                      <a:pt x="15988" y="28864"/>
                    </a:cubicBezTo>
                    <a:cubicBezTo>
                      <a:pt x="15575" y="28864"/>
                      <a:pt x="15114" y="28811"/>
                      <a:pt x="14610" y="28685"/>
                    </a:cubicBezTo>
                    <a:cubicBezTo>
                      <a:pt x="12774" y="28264"/>
                      <a:pt x="11589" y="26237"/>
                      <a:pt x="12086" y="24822"/>
                    </a:cubicBezTo>
                    <a:cubicBezTo>
                      <a:pt x="12659" y="24708"/>
                      <a:pt x="13195" y="24402"/>
                      <a:pt x="13616" y="24019"/>
                    </a:cubicBezTo>
                    <a:cubicBezTo>
                      <a:pt x="14763" y="23178"/>
                      <a:pt x="14495" y="21418"/>
                      <a:pt x="13157" y="20959"/>
                    </a:cubicBezTo>
                    <a:cubicBezTo>
                      <a:pt x="13004" y="20921"/>
                      <a:pt x="12889" y="20883"/>
                      <a:pt x="12736" y="20845"/>
                    </a:cubicBezTo>
                    <a:cubicBezTo>
                      <a:pt x="12698" y="20806"/>
                      <a:pt x="12659" y="20806"/>
                      <a:pt x="12621" y="20806"/>
                    </a:cubicBezTo>
                    <a:lnTo>
                      <a:pt x="12353" y="20806"/>
                    </a:lnTo>
                    <a:cubicBezTo>
                      <a:pt x="11971" y="20806"/>
                      <a:pt x="11589" y="20921"/>
                      <a:pt x="11283" y="21189"/>
                    </a:cubicBezTo>
                    <a:cubicBezTo>
                      <a:pt x="11053" y="21342"/>
                      <a:pt x="10862" y="21533"/>
                      <a:pt x="10747" y="21801"/>
                    </a:cubicBezTo>
                    <a:lnTo>
                      <a:pt x="10709" y="21839"/>
                    </a:lnTo>
                    <a:lnTo>
                      <a:pt x="10671" y="21916"/>
                    </a:lnTo>
                    <a:cubicBezTo>
                      <a:pt x="10479" y="22260"/>
                      <a:pt x="10326" y="22604"/>
                      <a:pt x="10250" y="23025"/>
                    </a:cubicBezTo>
                    <a:cubicBezTo>
                      <a:pt x="9989" y="23144"/>
                      <a:pt x="9704" y="23201"/>
                      <a:pt x="9409" y="23201"/>
                    </a:cubicBezTo>
                    <a:cubicBezTo>
                      <a:pt x="8102" y="23201"/>
                      <a:pt x="6602" y="22099"/>
                      <a:pt x="6196" y="20539"/>
                    </a:cubicBezTo>
                    <a:cubicBezTo>
                      <a:pt x="5622" y="18129"/>
                      <a:pt x="6731" y="16714"/>
                      <a:pt x="7267" y="16714"/>
                    </a:cubicBezTo>
                    <a:cubicBezTo>
                      <a:pt x="8233" y="16783"/>
                      <a:pt x="7829" y="19374"/>
                      <a:pt x="8977" y="19374"/>
                    </a:cubicBezTo>
                    <a:cubicBezTo>
                      <a:pt x="9102" y="19374"/>
                      <a:pt x="9244" y="19344"/>
                      <a:pt x="9409" y="19277"/>
                    </a:cubicBezTo>
                    <a:cubicBezTo>
                      <a:pt x="12048" y="18244"/>
                      <a:pt x="11206" y="12086"/>
                      <a:pt x="14954" y="9792"/>
                    </a:cubicBezTo>
                    <a:lnTo>
                      <a:pt x="14954" y="9792"/>
                    </a:lnTo>
                    <a:cubicBezTo>
                      <a:pt x="13616" y="9906"/>
                      <a:pt x="11436" y="10824"/>
                      <a:pt x="9447" y="12354"/>
                    </a:cubicBezTo>
                    <a:cubicBezTo>
                      <a:pt x="11895" y="7306"/>
                      <a:pt x="6693" y="1033"/>
                      <a:pt x="4398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69;p5"/>
              <p:cNvSpPr/>
              <p:nvPr/>
            </p:nvSpPr>
            <p:spPr>
              <a:xfrm>
                <a:off x="5336501" y="4525617"/>
                <a:ext cx="109390" cy="142222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520" extrusionOk="0">
                    <a:moveTo>
                      <a:pt x="1989" y="1"/>
                    </a:moveTo>
                    <a:cubicBezTo>
                      <a:pt x="1071" y="957"/>
                      <a:pt x="0" y="3787"/>
                      <a:pt x="1224" y="5623"/>
                    </a:cubicBezTo>
                    <a:cubicBezTo>
                      <a:pt x="2104" y="6923"/>
                      <a:pt x="2830" y="6770"/>
                      <a:pt x="3634" y="7497"/>
                    </a:cubicBezTo>
                    <a:cubicBezTo>
                      <a:pt x="3649" y="7512"/>
                      <a:pt x="3670" y="7520"/>
                      <a:pt x="3695" y="7520"/>
                    </a:cubicBezTo>
                    <a:cubicBezTo>
                      <a:pt x="4116" y="7520"/>
                      <a:pt x="5783" y="5488"/>
                      <a:pt x="4016" y="3252"/>
                    </a:cubicBezTo>
                    <a:cubicBezTo>
                      <a:pt x="3213" y="2219"/>
                      <a:pt x="2524" y="1148"/>
                      <a:pt x="1989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70;p5"/>
            <p:cNvGrpSpPr/>
            <p:nvPr/>
          </p:nvGrpSpPr>
          <p:grpSpPr>
            <a:xfrm rot="5400000">
              <a:off x="137851" y="113912"/>
              <a:ext cx="697171" cy="689777"/>
              <a:chOff x="5115301" y="3978062"/>
              <a:chExt cx="697171" cy="689777"/>
            </a:xfrm>
            <a:grpFill/>
          </p:grpSpPr>
          <p:sp>
            <p:nvSpPr>
              <p:cNvPr id="63" name="Google Shape;171;p5"/>
              <p:cNvSpPr/>
              <p:nvPr/>
            </p:nvSpPr>
            <p:spPr>
              <a:xfrm>
                <a:off x="5115301" y="4363026"/>
                <a:ext cx="144548" cy="77768"/>
              </a:xfrm>
              <a:custGeom>
                <a:avLst/>
                <a:gdLst/>
                <a:ahLst/>
                <a:cxnLst/>
                <a:rect l="l" t="t" r="r" b="b"/>
                <a:pathLst>
                  <a:path w="7642" h="4112" extrusionOk="0">
                    <a:moveTo>
                      <a:pt x="2345" y="0"/>
                    </a:moveTo>
                    <a:cubicBezTo>
                      <a:pt x="952" y="0"/>
                      <a:pt x="1" y="994"/>
                      <a:pt x="184" y="1178"/>
                    </a:cubicBezTo>
                    <a:cubicBezTo>
                      <a:pt x="949" y="1943"/>
                      <a:pt x="758" y="2708"/>
                      <a:pt x="2058" y="3588"/>
                    </a:cubicBezTo>
                    <a:cubicBezTo>
                      <a:pt x="2638" y="3962"/>
                      <a:pt x="3314" y="4112"/>
                      <a:pt x="3997" y="4112"/>
                    </a:cubicBezTo>
                    <a:cubicBezTo>
                      <a:pt x="5475" y="4112"/>
                      <a:pt x="6988" y="3412"/>
                      <a:pt x="7642" y="2784"/>
                    </a:cubicBezTo>
                    <a:cubicBezTo>
                      <a:pt x="6533" y="2211"/>
                      <a:pt x="5462" y="1561"/>
                      <a:pt x="4468" y="796"/>
                    </a:cubicBezTo>
                    <a:cubicBezTo>
                      <a:pt x="3712" y="208"/>
                      <a:pt x="2982" y="0"/>
                      <a:pt x="2345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2;p5"/>
              <p:cNvSpPr/>
              <p:nvPr/>
            </p:nvSpPr>
            <p:spPr>
              <a:xfrm>
                <a:off x="5147717" y="3978062"/>
                <a:ext cx="664755" cy="607091"/>
              </a:xfrm>
              <a:custGeom>
                <a:avLst/>
                <a:gdLst/>
                <a:ahLst/>
                <a:cxnLst/>
                <a:rect l="l" t="t" r="r" b="b"/>
                <a:pathLst>
                  <a:path w="35149" h="32100" extrusionOk="0">
                    <a:moveTo>
                      <a:pt x="10250" y="25014"/>
                    </a:moveTo>
                    <a:cubicBezTo>
                      <a:pt x="10288" y="25243"/>
                      <a:pt x="10326" y="25472"/>
                      <a:pt x="10403" y="25702"/>
                    </a:cubicBezTo>
                    <a:cubicBezTo>
                      <a:pt x="9676" y="26046"/>
                      <a:pt x="9026" y="26505"/>
                      <a:pt x="8414" y="27041"/>
                    </a:cubicBezTo>
                    <a:cubicBezTo>
                      <a:pt x="7207" y="28066"/>
                      <a:pt x="5881" y="28664"/>
                      <a:pt x="4681" y="28664"/>
                    </a:cubicBezTo>
                    <a:cubicBezTo>
                      <a:pt x="4359" y="28664"/>
                      <a:pt x="4047" y="28621"/>
                      <a:pt x="3748" y="28532"/>
                    </a:cubicBezTo>
                    <a:cubicBezTo>
                      <a:pt x="5393" y="28494"/>
                      <a:pt x="6196" y="27805"/>
                      <a:pt x="7764" y="26352"/>
                    </a:cubicBezTo>
                    <a:cubicBezTo>
                      <a:pt x="8414" y="25625"/>
                      <a:pt x="9294" y="25166"/>
                      <a:pt x="10250" y="25014"/>
                    </a:cubicBezTo>
                    <a:close/>
                    <a:moveTo>
                      <a:pt x="4398" y="1"/>
                    </a:moveTo>
                    <a:cubicBezTo>
                      <a:pt x="6808" y="2984"/>
                      <a:pt x="5163" y="8300"/>
                      <a:pt x="6961" y="9868"/>
                    </a:cubicBezTo>
                    <a:cubicBezTo>
                      <a:pt x="7120" y="10011"/>
                      <a:pt x="7258" y="10072"/>
                      <a:pt x="7380" y="10072"/>
                    </a:cubicBezTo>
                    <a:cubicBezTo>
                      <a:pt x="8080" y="10072"/>
                      <a:pt x="8250" y="8062"/>
                      <a:pt x="8876" y="8062"/>
                    </a:cubicBezTo>
                    <a:cubicBezTo>
                      <a:pt x="8900" y="8062"/>
                      <a:pt x="8925" y="8065"/>
                      <a:pt x="8950" y="8071"/>
                    </a:cubicBezTo>
                    <a:cubicBezTo>
                      <a:pt x="9370" y="8185"/>
                      <a:pt x="9944" y="9715"/>
                      <a:pt x="9103" y="11742"/>
                    </a:cubicBezTo>
                    <a:cubicBezTo>
                      <a:pt x="8665" y="12836"/>
                      <a:pt x="7687" y="13466"/>
                      <a:pt x="6806" y="13466"/>
                    </a:cubicBezTo>
                    <a:cubicBezTo>
                      <a:pt x="6301" y="13466"/>
                      <a:pt x="5828" y="13259"/>
                      <a:pt x="5507" y="12813"/>
                    </a:cubicBezTo>
                    <a:cubicBezTo>
                      <a:pt x="5857" y="11710"/>
                      <a:pt x="5072" y="10494"/>
                      <a:pt x="4203" y="10494"/>
                    </a:cubicBezTo>
                    <a:cubicBezTo>
                      <a:pt x="3836" y="10494"/>
                      <a:pt x="3454" y="10711"/>
                      <a:pt x="3136" y="11245"/>
                    </a:cubicBezTo>
                    <a:cubicBezTo>
                      <a:pt x="2095" y="12969"/>
                      <a:pt x="3905" y="14832"/>
                      <a:pt x="5999" y="14832"/>
                    </a:cubicBezTo>
                    <a:cubicBezTo>
                      <a:pt x="6366" y="14832"/>
                      <a:pt x="6743" y="14774"/>
                      <a:pt x="7114" y="14649"/>
                    </a:cubicBezTo>
                    <a:lnTo>
                      <a:pt x="7114" y="14649"/>
                    </a:lnTo>
                    <a:cubicBezTo>
                      <a:pt x="6540" y="15376"/>
                      <a:pt x="6081" y="16140"/>
                      <a:pt x="5775" y="16982"/>
                    </a:cubicBezTo>
                    <a:cubicBezTo>
                      <a:pt x="5386" y="16170"/>
                      <a:pt x="4610" y="15800"/>
                      <a:pt x="4338" y="15800"/>
                    </a:cubicBezTo>
                    <a:cubicBezTo>
                      <a:pt x="4289" y="15800"/>
                      <a:pt x="4257" y="15811"/>
                      <a:pt x="4245" y="15834"/>
                    </a:cubicBezTo>
                    <a:cubicBezTo>
                      <a:pt x="3978" y="16561"/>
                      <a:pt x="3442" y="16676"/>
                      <a:pt x="3289" y="17747"/>
                    </a:cubicBezTo>
                    <a:cubicBezTo>
                      <a:pt x="3098" y="19277"/>
                      <a:pt x="4857" y="20845"/>
                      <a:pt x="5775" y="21457"/>
                    </a:cubicBezTo>
                    <a:cubicBezTo>
                      <a:pt x="5813" y="21533"/>
                      <a:pt x="5813" y="21571"/>
                      <a:pt x="5852" y="21648"/>
                    </a:cubicBezTo>
                    <a:cubicBezTo>
                      <a:pt x="6234" y="22604"/>
                      <a:pt x="6884" y="23407"/>
                      <a:pt x="7726" y="24019"/>
                    </a:cubicBezTo>
                    <a:cubicBezTo>
                      <a:pt x="6655" y="24172"/>
                      <a:pt x="5660" y="24669"/>
                      <a:pt x="4934" y="25434"/>
                    </a:cubicBezTo>
                    <a:cubicBezTo>
                      <a:pt x="2993" y="27411"/>
                      <a:pt x="2350" y="27846"/>
                      <a:pt x="285" y="27846"/>
                    </a:cubicBezTo>
                    <a:cubicBezTo>
                      <a:pt x="193" y="27846"/>
                      <a:pt x="98" y="27845"/>
                      <a:pt x="0" y="27844"/>
                    </a:cubicBezTo>
                    <a:lnTo>
                      <a:pt x="0" y="27844"/>
                    </a:lnTo>
                    <a:cubicBezTo>
                      <a:pt x="1029" y="29008"/>
                      <a:pt x="2557" y="30038"/>
                      <a:pt x="4447" y="30038"/>
                    </a:cubicBezTo>
                    <a:cubicBezTo>
                      <a:pt x="5226" y="30038"/>
                      <a:pt x="6068" y="29863"/>
                      <a:pt x="6961" y="29450"/>
                    </a:cubicBezTo>
                    <a:lnTo>
                      <a:pt x="6961" y="29450"/>
                    </a:lnTo>
                    <a:cubicBezTo>
                      <a:pt x="6961" y="29450"/>
                      <a:pt x="6846" y="29909"/>
                      <a:pt x="5928" y="30636"/>
                    </a:cubicBezTo>
                    <a:cubicBezTo>
                      <a:pt x="6131" y="30668"/>
                      <a:pt x="6362" y="30686"/>
                      <a:pt x="6614" y="30686"/>
                    </a:cubicBezTo>
                    <a:cubicBezTo>
                      <a:pt x="8171" y="30686"/>
                      <a:pt x="10482" y="29975"/>
                      <a:pt x="11206" y="27308"/>
                    </a:cubicBezTo>
                    <a:cubicBezTo>
                      <a:pt x="11818" y="28111"/>
                      <a:pt x="12583" y="28685"/>
                      <a:pt x="13501" y="29068"/>
                    </a:cubicBezTo>
                    <a:lnTo>
                      <a:pt x="13692" y="29144"/>
                    </a:lnTo>
                    <a:cubicBezTo>
                      <a:pt x="14273" y="30015"/>
                      <a:pt x="15750" y="31644"/>
                      <a:pt x="17174" y="31644"/>
                    </a:cubicBezTo>
                    <a:cubicBezTo>
                      <a:pt x="17250" y="31644"/>
                      <a:pt x="17326" y="31640"/>
                      <a:pt x="17402" y="31630"/>
                    </a:cubicBezTo>
                    <a:cubicBezTo>
                      <a:pt x="18473" y="31477"/>
                      <a:pt x="18588" y="30942"/>
                      <a:pt x="19314" y="30674"/>
                    </a:cubicBezTo>
                    <a:cubicBezTo>
                      <a:pt x="19467" y="30597"/>
                      <a:pt x="19123" y="29603"/>
                      <a:pt x="18167" y="29144"/>
                    </a:cubicBezTo>
                    <a:cubicBezTo>
                      <a:pt x="19008" y="28838"/>
                      <a:pt x="19773" y="28379"/>
                      <a:pt x="20500" y="27844"/>
                    </a:cubicBezTo>
                    <a:lnTo>
                      <a:pt x="20500" y="27844"/>
                    </a:lnTo>
                    <a:cubicBezTo>
                      <a:pt x="19804" y="29867"/>
                      <a:pt x="21200" y="32100"/>
                      <a:pt x="22850" y="32100"/>
                    </a:cubicBezTo>
                    <a:cubicBezTo>
                      <a:pt x="23195" y="32100"/>
                      <a:pt x="23552" y="32002"/>
                      <a:pt x="23904" y="31783"/>
                    </a:cubicBezTo>
                    <a:cubicBezTo>
                      <a:pt x="25490" y="30838"/>
                      <a:pt x="24276" y="29327"/>
                      <a:pt x="22891" y="29327"/>
                    </a:cubicBezTo>
                    <a:cubicBezTo>
                      <a:pt x="22707" y="29327"/>
                      <a:pt x="22520" y="29353"/>
                      <a:pt x="22336" y="29412"/>
                    </a:cubicBezTo>
                    <a:cubicBezTo>
                      <a:pt x="21112" y="28532"/>
                      <a:pt x="21685" y="26543"/>
                      <a:pt x="23368" y="25817"/>
                    </a:cubicBezTo>
                    <a:cubicBezTo>
                      <a:pt x="24144" y="25501"/>
                      <a:pt x="24843" y="25384"/>
                      <a:pt x="25421" y="25384"/>
                    </a:cubicBezTo>
                    <a:cubicBezTo>
                      <a:pt x="26383" y="25384"/>
                      <a:pt x="27006" y="25707"/>
                      <a:pt x="27078" y="25970"/>
                    </a:cubicBezTo>
                    <a:cubicBezTo>
                      <a:pt x="27269" y="26773"/>
                      <a:pt x="24286" y="26849"/>
                      <a:pt x="25281" y="27997"/>
                    </a:cubicBezTo>
                    <a:cubicBezTo>
                      <a:pt x="26849" y="29756"/>
                      <a:pt x="32165" y="28111"/>
                      <a:pt x="35148" y="30521"/>
                    </a:cubicBezTo>
                    <a:cubicBezTo>
                      <a:pt x="34302" y="28609"/>
                      <a:pt x="29911" y="24822"/>
                      <a:pt x="25618" y="24822"/>
                    </a:cubicBezTo>
                    <a:cubicBezTo>
                      <a:pt x="24672" y="24822"/>
                      <a:pt x="23730" y="25006"/>
                      <a:pt x="22833" y="25434"/>
                    </a:cubicBezTo>
                    <a:cubicBezTo>
                      <a:pt x="24324" y="23484"/>
                      <a:pt x="25242" y="21265"/>
                      <a:pt x="25357" y="19927"/>
                    </a:cubicBezTo>
                    <a:lnTo>
                      <a:pt x="25357" y="19927"/>
                    </a:lnTo>
                    <a:cubicBezTo>
                      <a:pt x="23062" y="23713"/>
                      <a:pt x="16905" y="22872"/>
                      <a:pt x="15872" y="25511"/>
                    </a:cubicBezTo>
                    <a:cubicBezTo>
                      <a:pt x="15184" y="27155"/>
                      <a:pt x="18358" y="26582"/>
                      <a:pt x="18435" y="27652"/>
                    </a:cubicBezTo>
                    <a:cubicBezTo>
                      <a:pt x="18465" y="28078"/>
                      <a:pt x="17579" y="28864"/>
                      <a:pt x="15988" y="28864"/>
                    </a:cubicBezTo>
                    <a:cubicBezTo>
                      <a:pt x="15575" y="28864"/>
                      <a:pt x="15114" y="28811"/>
                      <a:pt x="14610" y="28685"/>
                    </a:cubicBezTo>
                    <a:cubicBezTo>
                      <a:pt x="12774" y="28264"/>
                      <a:pt x="11589" y="26237"/>
                      <a:pt x="12086" y="24822"/>
                    </a:cubicBezTo>
                    <a:cubicBezTo>
                      <a:pt x="12659" y="24708"/>
                      <a:pt x="13195" y="24402"/>
                      <a:pt x="13616" y="24019"/>
                    </a:cubicBezTo>
                    <a:cubicBezTo>
                      <a:pt x="14763" y="23178"/>
                      <a:pt x="14495" y="21418"/>
                      <a:pt x="13157" y="20959"/>
                    </a:cubicBezTo>
                    <a:cubicBezTo>
                      <a:pt x="13004" y="20921"/>
                      <a:pt x="12889" y="20883"/>
                      <a:pt x="12736" y="20845"/>
                    </a:cubicBezTo>
                    <a:cubicBezTo>
                      <a:pt x="12698" y="20806"/>
                      <a:pt x="12659" y="20806"/>
                      <a:pt x="12621" y="20806"/>
                    </a:cubicBezTo>
                    <a:lnTo>
                      <a:pt x="12353" y="20806"/>
                    </a:lnTo>
                    <a:cubicBezTo>
                      <a:pt x="11971" y="20806"/>
                      <a:pt x="11589" y="20921"/>
                      <a:pt x="11283" y="21189"/>
                    </a:cubicBezTo>
                    <a:cubicBezTo>
                      <a:pt x="11053" y="21342"/>
                      <a:pt x="10862" y="21533"/>
                      <a:pt x="10747" y="21801"/>
                    </a:cubicBezTo>
                    <a:lnTo>
                      <a:pt x="10709" y="21839"/>
                    </a:lnTo>
                    <a:lnTo>
                      <a:pt x="10671" y="21916"/>
                    </a:lnTo>
                    <a:cubicBezTo>
                      <a:pt x="10479" y="22260"/>
                      <a:pt x="10326" y="22604"/>
                      <a:pt x="10250" y="23025"/>
                    </a:cubicBezTo>
                    <a:cubicBezTo>
                      <a:pt x="9989" y="23144"/>
                      <a:pt x="9704" y="23201"/>
                      <a:pt x="9409" y="23201"/>
                    </a:cubicBezTo>
                    <a:cubicBezTo>
                      <a:pt x="8102" y="23201"/>
                      <a:pt x="6602" y="22099"/>
                      <a:pt x="6196" y="20539"/>
                    </a:cubicBezTo>
                    <a:cubicBezTo>
                      <a:pt x="5622" y="18129"/>
                      <a:pt x="6731" y="16714"/>
                      <a:pt x="7267" y="16714"/>
                    </a:cubicBezTo>
                    <a:cubicBezTo>
                      <a:pt x="8233" y="16783"/>
                      <a:pt x="7829" y="19374"/>
                      <a:pt x="8977" y="19374"/>
                    </a:cubicBezTo>
                    <a:cubicBezTo>
                      <a:pt x="9102" y="19374"/>
                      <a:pt x="9244" y="19344"/>
                      <a:pt x="9409" y="19277"/>
                    </a:cubicBezTo>
                    <a:cubicBezTo>
                      <a:pt x="12048" y="18244"/>
                      <a:pt x="11206" y="12086"/>
                      <a:pt x="14954" y="9792"/>
                    </a:cubicBezTo>
                    <a:lnTo>
                      <a:pt x="14954" y="9792"/>
                    </a:lnTo>
                    <a:cubicBezTo>
                      <a:pt x="13616" y="9906"/>
                      <a:pt x="11436" y="10824"/>
                      <a:pt x="9447" y="12354"/>
                    </a:cubicBezTo>
                    <a:cubicBezTo>
                      <a:pt x="11895" y="7306"/>
                      <a:pt x="6693" y="1033"/>
                      <a:pt x="4398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3;p5"/>
              <p:cNvSpPr/>
              <p:nvPr/>
            </p:nvSpPr>
            <p:spPr>
              <a:xfrm>
                <a:off x="5336501" y="4525617"/>
                <a:ext cx="109390" cy="142222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520" extrusionOk="0">
                    <a:moveTo>
                      <a:pt x="1989" y="1"/>
                    </a:moveTo>
                    <a:cubicBezTo>
                      <a:pt x="1071" y="957"/>
                      <a:pt x="0" y="3787"/>
                      <a:pt x="1224" y="5623"/>
                    </a:cubicBezTo>
                    <a:cubicBezTo>
                      <a:pt x="2104" y="6923"/>
                      <a:pt x="2830" y="6770"/>
                      <a:pt x="3634" y="7497"/>
                    </a:cubicBezTo>
                    <a:cubicBezTo>
                      <a:pt x="3649" y="7512"/>
                      <a:pt x="3670" y="7520"/>
                      <a:pt x="3695" y="7520"/>
                    </a:cubicBezTo>
                    <a:cubicBezTo>
                      <a:pt x="4116" y="7520"/>
                      <a:pt x="5783" y="5488"/>
                      <a:pt x="4016" y="3252"/>
                    </a:cubicBezTo>
                    <a:cubicBezTo>
                      <a:pt x="3213" y="2219"/>
                      <a:pt x="2524" y="1148"/>
                      <a:pt x="1989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74;p5"/>
            <p:cNvGrpSpPr/>
            <p:nvPr/>
          </p:nvGrpSpPr>
          <p:grpSpPr>
            <a:xfrm rot="-5400000">
              <a:off x="8308976" y="4339812"/>
              <a:ext cx="697171" cy="689777"/>
              <a:chOff x="5115301" y="3978062"/>
              <a:chExt cx="697171" cy="689777"/>
            </a:xfrm>
            <a:grpFill/>
          </p:grpSpPr>
          <p:sp>
            <p:nvSpPr>
              <p:cNvPr id="60" name="Google Shape;175;p5"/>
              <p:cNvSpPr/>
              <p:nvPr/>
            </p:nvSpPr>
            <p:spPr>
              <a:xfrm>
                <a:off x="5115301" y="4363026"/>
                <a:ext cx="144548" cy="77768"/>
              </a:xfrm>
              <a:custGeom>
                <a:avLst/>
                <a:gdLst/>
                <a:ahLst/>
                <a:cxnLst/>
                <a:rect l="l" t="t" r="r" b="b"/>
                <a:pathLst>
                  <a:path w="7642" h="4112" extrusionOk="0">
                    <a:moveTo>
                      <a:pt x="2345" y="0"/>
                    </a:moveTo>
                    <a:cubicBezTo>
                      <a:pt x="952" y="0"/>
                      <a:pt x="1" y="994"/>
                      <a:pt x="184" y="1178"/>
                    </a:cubicBezTo>
                    <a:cubicBezTo>
                      <a:pt x="949" y="1943"/>
                      <a:pt x="758" y="2708"/>
                      <a:pt x="2058" y="3588"/>
                    </a:cubicBezTo>
                    <a:cubicBezTo>
                      <a:pt x="2638" y="3962"/>
                      <a:pt x="3314" y="4112"/>
                      <a:pt x="3997" y="4112"/>
                    </a:cubicBezTo>
                    <a:cubicBezTo>
                      <a:pt x="5475" y="4112"/>
                      <a:pt x="6988" y="3412"/>
                      <a:pt x="7642" y="2784"/>
                    </a:cubicBezTo>
                    <a:cubicBezTo>
                      <a:pt x="6533" y="2211"/>
                      <a:pt x="5462" y="1561"/>
                      <a:pt x="4468" y="796"/>
                    </a:cubicBezTo>
                    <a:cubicBezTo>
                      <a:pt x="3712" y="208"/>
                      <a:pt x="2982" y="0"/>
                      <a:pt x="2345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6;p5"/>
              <p:cNvSpPr/>
              <p:nvPr/>
            </p:nvSpPr>
            <p:spPr>
              <a:xfrm>
                <a:off x="5147717" y="3978062"/>
                <a:ext cx="664755" cy="607091"/>
              </a:xfrm>
              <a:custGeom>
                <a:avLst/>
                <a:gdLst/>
                <a:ahLst/>
                <a:cxnLst/>
                <a:rect l="l" t="t" r="r" b="b"/>
                <a:pathLst>
                  <a:path w="35149" h="32100" extrusionOk="0">
                    <a:moveTo>
                      <a:pt x="10250" y="25014"/>
                    </a:moveTo>
                    <a:cubicBezTo>
                      <a:pt x="10288" y="25243"/>
                      <a:pt x="10326" y="25472"/>
                      <a:pt x="10403" y="25702"/>
                    </a:cubicBezTo>
                    <a:cubicBezTo>
                      <a:pt x="9676" y="26046"/>
                      <a:pt x="9026" y="26505"/>
                      <a:pt x="8414" y="27041"/>
                    </a:cubicBezTo>
                    <a:cubicBezTo>
                      <a:pt x="7207" y="28066"/>
                      <a:pt x="5881" y="28664"/>
                      <a:pt x="4681" y="28664"/>
                    </a:cubicBezTo>
                    <a:cubicBezTo>
                      <a:pt x="4359" y="28664"/>
                      <a:pt x="4047" y="28621"/>
                      <a:pt x="3748" y="28532"/>
                    </a:cubicBezTo>
                    <a:cubicBezTo>
                      <a:pt x="5393" y="28494"/>
                      <a:pt x="6196" y="27805"/>
                      <a:pt x="7764" y="26352"/>
                    </a:cubicBezTo>
                    <a:cubicBezTo>
                      <a:pt x="8414" y="25625"/>
                      <a:pt x="9294" y="25166"/>
                      <a:pt x="10250" y="25014"/>
                    </a:cubicBezTo>
                    <a:close/>
                    <a:moveTo>
                      <a:pt x="4398" y="1"/>
                    </a:moveTo>
                    <a:cubicBezTo>
                      <a:pt x="6808" y="2984"/>
                      <a:pt x="5163" y="8300"/>
                      <a:pt x="6961" y="9868"/>
                    </a:cubicBezTo>
                    <a:cubicBezTo>
                      <a:pt x="7120" y="10011"/>
                      <a:pt x="7258" y="10072"/>
                      <a:pt x="7380" y="10072"/>
                    </a:cubicBezTo>
                    <a:cubicBezTo>
                      <a:pt x="8080" y="10072"/>
                      <a:pt x="8250" y="8062"/>
                      <a:pt x="8876" y="8062"/>
                    </a:cubicBezTo>
                    <a:cubicBezTo>
                      <a:pt x="8900" y="8062"/>
                      <a:pt x="8925" y="8065"/>
                      <a:pt x="8950" y="8071"/>
                    </a:cubicBezTo>
                    <a:cubicBezTo>
                      <a:pt x="9370" y="8185"/>
                      <a:pt x="9944" y="9715"/>
                      <a:pt x="9103" y="11742"/>
                    </a:cubicBezTo>
                    <a:cubicBezTo>
                      <a:pt x="8665" y="12836"/>
                      <a:pt x="7687" y="13466"/>
                      <a:pt x="6806" y="13466"/>
                    </a:cubicBezTo>
                    <a:cubicBezTo>
                      <a:pt x="6301" y="13466"/>
                      <a:pt x="5828" y="13259"/>
                      <a:pt x="5507" y="12813"/>
                    </a:cubicBezTo>
                    <a:cubicBezTo>
                      <a:pt x="5857" y="11710"/>
                      <a:pt x="5072" y="10494"/>
                      <a:pt x="4203" y="10494"/>
                    </a:cubicBezTo>
                    <a:cubicBezTo>
                      <a:pt x="3836" y="10494"/>
                      <a:pt x="3454" y="10711"/>
                      <a:pt x="3136" y="11245"/>
                    </a:cubicBezTo>
                    <a:cubicBezTo>
                      <a:pt x="2095" y="12969"/>
                      <a:pt x="3905" y="14832"/>
                      <a:pt x="5999" y="14832"/>
                    </a:cubicBezTo>
                    <a:cubicBezTo>
                      <a:pt x="6366" y="14832"/>
                      <a:pt x="6743" y="14774"/>
                      <a:pt x="7114" y="14649"/>
                    </a:cubicBezTo>
                    <a:lnTo>
                      <a:pt x="7114" y="14649"/>
                    </a:lnTo>
                    <a:cubicBezTo>
                      <a:pt x="6540" y="15376"/>
                      <a:pt x="6081" y="16140"/>
                      <a:pt x="5775" y="16982"/>
                    </a:cubicBezTo>
                    <a:cubicBezTo>
                      <a:pt x="5386" y="16170"/>
                      <a:pt x="4610" y="15800"/>
                      <a:pt x="4338" y="15800"/>
                    </a:cubicBezTo>
                    <a:cubicBezTo>
                      <a:pt x="4289" y="15800"/>
                      <a:pt x="4257" y="15811"/>
                      <a:pt x="4245" y="15834"/>
                    </a:cubicBezTo>
                    <a:cubicBezTo>
                      <a:pt x="3978" y="16561"/>
                      <a:pt x="3442" y="16676"/>
                      <a:pt x="3289" y="17747"/>
                    </a:cubicBezTo>
                    <a:cubicBezTo>
                      <a:pt x="3098" y="19277"/>
                      <a:pt x="4857" y="20845"/>
                      <a:pt x="5775" y="21457"/>
                    </a:cubicBezTo>
                    <a:cubicBezTo>
                      <a:pt x="5813" y="21533"/>
                      <a:pt x="5813" y="21571"/>
                      <a:pt x="5852" y="21648"/>
                    </a:cubicBezTo>
                    <a:cubicBezTo>
                      <a:pt x="6234" y="22604"/>
                      <a:pt x="6884" y="23407"/>
                      <a:pt x="7726" y="24019"/>
                    </a:cubicBezTo>
                    <a:cubicBezTo>
                      <a:pt x="6655" y="24172"/>
                      <a:pt x="5660" y="24669"/>
                      <a:pt x="4934" y="25434"/>
                    </a:cubicBezTo>
                    <a:cubicBezTo>
                      <a:pt x="2993" y="27411"/>
                      <a:pt x="2350" y="27846"/>
                      <a:pt x="285" y="27846"/>
                    </a:cubicBezTo>
                    <a:cubicBezTo>
                      <a:pt x="193" y="27846"/>
                      <a:pt x="98" y="27845"/>
                      <a:pt x="0" y="27844"/>
                    </a:cubicBezTo>
                    <a:lnTo>
                      <a:pt x="0" y="27844"/>
                    </a:lnTo>
                    <a:cubicBezTo>
                      <a:pt x="1029" y="29008"/>
                      <a:pt x="2557" y="30038"/>
                      <a:pt x="4447" y="30038"/>
                    </a:cubicBezTo>
                    <a:cubicBezTo>
                      <a:pt x="5226" y="30038"/>
                      <a:pt x="6068" y="29863"/>
                      <a:pt x="6961" y="29450"/>
                    </a:cubicBezTo>
                    <a:lnTo>
                      <a:pt x="6961" y="29450"/>
                    </a:lnTo>
                    <a:cubicBezTo>
                      <a:pt x="6961" y="29450"/>
                      <a:pt x="6846" y="29909"/>
                      <a:pt x="5928" y="30636"/>
                    </a:cubicBezTo>
                    <a:cubicBezTo>
                      <a:pt x="6131" y="30668"/>
                      <a:pt x="6362" y="30686"/>
                      <a:pt x="6614" y="30686"/>
                    </a:cubicBezTo>
                    <a:cubicBezTo>
                      <a:pt x="8171" y="30686"/>
                      <a:pt x="10482" y="29975"/>
                      <a:pt x="11206" y="27308"/>
                    </a:cubicBezTo>
                    <a:cubicBezTo>
                      <a:pt x="11818" y="28111"/>
                      <a:pt x="12583" y="28685"/>
                      <a:pt x="13501" y="29068"/>
                    </a:cubicBezTo>
                    <a:lnTo>
                      <a:pt x="13692" y="29144"/>
                    </a:lnTo>
                    <a:cubicBezTo>
                      <a:pt x="14273" y="30015"/>
                      <a:pt x="15750" y="31644"/>
                      <a:pt x="17174" y="31644"/>
                    </a:cubicBezTo>
                    <a:cubicBezTo>
                      <a:pt x="17250" y="31644"/>
                      <a:pt x="17326" y="31640"/>
                      <a:pt x="17402" y="31630"/>
                    </a:cubicBezTo>
                    <a:cubicBezTo>
                      <a:pt x="18473" y="31477"/>
                      <a:pt x="18588" y="30942"/>
                      <a:pt x="19314" y="30674"/>
                    </a:cubicBezTo>
                    <a:cubicBezTo>
                      <a:pt x="19467" y="30597"/>
                      <a:pt x="19123" y="29603"/>
                      <a:pt x="18167" y="29144"/>
                    </a:cubicBezTo>
                    <a:cubicBezTo>
                      <a:pt x="19008" y="28838"/>
                      <a:pt x="19773" y="28379"/>
                      <a:pt x="20500" y="27844"/>
                    </a:cubicBezTo>
                    <a:lnTo>
                      <a:pt x="20500" y="27844"/>
                    </a:lnTo>
                    <a:cubicBezTo>
                      <a:pt x="19804" y="29867"/>
                      <a:pt x="21200" y="32100"/>
                      <a:pt x="22850" y="32100"/>
                    </a:cubicBezTo>
                    <a:cubicBezTo>
                      <a:pt x="23195" y="32100"/>
                      <a:pt x="23552" y="32002"/>
                      <a:pt x="23904" y="31783"/>
                    </a:cubicBezTo>
                    <a:cubicBezTo>
                      <a:pt x="25490" y="30838"/>
                      <a:pt x="24276" y="29327"/>
                      <a:pt x="22891" y="29327"/>
                    </a:cubicBezTo>
                    <a:cubicBezTo>
                      <a:pt x="22707" y="29327"/>
                      <a:pt x="22520" y="29353"/>
                      <a:pt x="22336" y="29412"/>
                    </a:cubicBezTo>
                    <a:cubicBezTo>
                      <a:pt x="21112" y="28532"/>
                      <a:pt x="21685" y="26543"/>
                      <a:pt x="23368" y="25817"/>
                    </a:cubicBezTo>
                    <a:cubicBezTo>
                      <a:pt x="24144" y="25501"/>
                      <a:pt x="24843" y="25384"/>
                      <a:pt x="25421" y="25384"/>
                    </a:cubicBezTo>
                    <a:cubicBezTo>
                      <a:pt x="26383" y="25384"/>
                      <a:pt x="27006" y="25707"/>
                      <a:pt x="27078" y="25970"/>
                    </a:cubicBezTo>
                    <a:cubicBezTo>
                      <a:pt x="27269" y="26773"/>
                      <a:pt x="24286" y="26849"/>
                      <a:pt x="25281" y="27997"/>
                    </a:cubicBezTo>
                    <a:cubicBezTo>
                      <a:pt x="26849" y="29756"/>
                      <a:pt x="32165" y="28111"/>
                      <a:pt x="35148" y="30521"/>
                    </a:cubicBezTo>
                    <a:cubicBezTo>
                      <a:pt x="34302" y="28609"/>
                      <a:pt x="29911" y="24822"/>
                      <a:pt x="25618" y="24822"/>
                    </a:cubicBezTo>
                    <a:cubicBezTo>
                      <a:pt x="24672" y="24822"/>
                      <a:pt x="23730" y="25006"/>
                      <a:pt x="22833" y="25434"/>
                    </a:cubicBezTo>
                    <a:cubicBezTo>
                      <a:pt x="24324" y="23484"/>
                      <a:pt x="25242" y="21265"/>
                      <a:pt x="25357" y="19927"/>
                    </a:cubicBezTo>
                    <a:lnTo>
                      <a:pt x="25357" y="19927"/>
                    </a:lnTo>
                    <a:cubicBezTo>
                      <a:pt x="23062" y="23713"/>
                      <a:pt x="16905" y="22872"/>
                      <a:pt x="15872" y="25511"/>
                    </a:cubicBezTo>
                    <a:cubicBezTo>
                      <a:pt x="15184" y="27155"/>
                      <a:pt x="18358" y="26582"/>
                      <a:pt x="18435" y="27652"/>
                    </a:cubicBezTo>
                    <a:cubicBezTo>
                      <a:pt x="18465" y="28078"/>
                      <a:pt x="17579" y="28864"/>
                      <a:pt x="15988" y="28864"/>
                    </a:cubicBezTo>
                    <a:cubicBezTo>
                      <a:pt x="15575" y="28864"/>
                      <a:pt x="15114" y="28811"/>
                      <a:pt x="14610" y="28685"/>
                    </a:cubicBezTo>
                    <a:cubicBezTo>
                      <a:pt x="12774" y="28264"/>
                      <a:pt x="11589" y="26237"/>
                      <a:pt x="12086" y="24822"/>
                    </a:cubicBezTo>
                    <a:cubicBezTo>
                      <a:pt x="12659" y="24708"/>
                      <a:pt x="13195" y="24402"/>
                      <a:pt x="13616" y="24019"/>
                    </a:cubicBezTo>
                    <a:cubicBezTo>
                      <a:pt x="14763" y="23178"/>
                      <a:pt x="14495" y="21418"/>
                      <a:pt x="13157" y="20959"/>
                    </a:cubicBezTo>
                    <a:cubicBezTo>
                      <a:pt x="13004" y="20921"/>
                      <a:pt x="12889" y="20883"/>
                      <a:pt x="12736" y="20845"/>
                    </a:cubicBezTo>
                    <a:cubicBezTo>
                      <a:pt x="12698" y="20806"/>
                      <a:pt x="12659" y="20806"/>
                      <a:pt x="12621" y="20806"/>
                    </a:cubicBezTo>
                    <a:lnTo>
                      <a:pt x="12353" y="20806"/>
                    </a:lnTo>
                    <a:cubicBezTo>
                      <a:pt x="11971" y="20806"/>
                      <a:pt x="11589" y="20921"/>
                      <a:pt x="11283" y="21189"/>
                    </a:cubicBezTo>
                    <a:cubicBezTo>
                      <a:pt x="11053" y="21342"/>
                      <a:pt x="10862" y="21533"/>
                      <a:pt x="10747" y="21801"/>
                    </a:cubicBezTo>
                    <a:lnTo>
                      <a:pt x="10709" y="21839"/>
                    </a:lnTo>
                    <a:lnTo>
                      <a:pt x="10671" y="21916"/>
                    </a:lnTo>
                    <a:cubicBezTo>
                      <a:pt x="10479" y="22260"/>
                      <a:pt x="10326" y="22604"/>
                      <a:pt x="10250" y="23025"/>
                    </a:cubicBezTo>
                    <a:cubicBezTo>
                      <a:pt x="9989" y="23144"/>
                      <a:pt x="9704" y="23201"/>
                      <a:pt x="9409" y="23201"/>
                    </a:cubicBezTo>
                    <a:cubicBezTo>
                      <a:pt x="8102" y="23201"/>
                      <a:pt x="6602" y="22099"/>
                      <a:pt x="6196" y="20539"/>
                    </a:cubicBezTo>
                    <a:cubicBezTo>
                      <a:pt x="5622" y="18129"/>
                      <a:pt x="6731" y="16714"/>
                      <a:pt x="7267" y="16714"/>
                    </a:cubicBezTo>
                    <a:cubicBezTo>
                      <a:pt x="8233" y="16783"/>
                      <a:pt x="7829" y="19374"/>
                      <a:pt x="8977" y="19374"/>
                    </a:cubicBezTo>
                    <a:cubicBezTo>
                      <a:pt x="9102" y="19374"/>
                      <a:pt x="9244" y="19344"/>
                      <a:pt x="9409" y="19277"/>
                    </a:cubicBezTo>
                    <a:cubicBezTo>
                      <a:pt x="12048" y="18244"/>
                      <a:pt x="11206" y="12086"/>
                      <a:pt x="14954" y="9792"/>
                    </a:cubicBezTo>
                    <a:lnTo>
                      <a:pt x="14954" y="9792"/>
                    </a:lnTo>
                    <a:cubicBezTo>
                      <a:pt x="13616" y="9906"/>
                      <a:pt x="11436" y="10824"/>
                      <a:pt x="9447" y="12354"/>
                    </a:cubicBezTo>
                    <a:cubicBezTo>
                      <a:pt x="11895" y="7306"/>
                      <a:pt x="6693" y="1033"/>
                      <a:pt x="4398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7;p5"/>
              <p:cNvSpPr/>
              <p:nvPr/>
            </p:nvSpPr>
            <p:spPr>
              <a:xfrm>
                <a:off x="5336501" y="4525617"/>
                <a:ext cx="109390" cy="142222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520" extrusionOk="0">
                    <a:moveTo>
                      <a:pt x="1989" y="1"/>
                    </a:moveTo>
                    <a:cubicBezTo>
                      <a:pt x="1071" y="957"/>
                      <a:pt x="0" y="3787"/>
                      <a:pt x="1224" y="5623"/>
                    </a:cubicBezTo>
                    <a:cubicBezTo>
                      <a:pt x="2104" y="6923"/>
                      <a:pt x="2830" y="6770"/>
                      <a:pt x="3634" y="7497"/>
                    </a:cubicBezTo>
                    <a:cubicBezTo>
                      <a:pt x="3649" y="7512"/>
                      <a:pt x="3670" y="7520"/>
                      <a:pt x="3695" y="7520"/>
                    </a:cubicBezTo>
                    <a:cubicBezTo>
                      <a:pt x="4116" y="7520"/>
                      <a:pt x="5783" y="5488"/>
                      <a:pt x="4016" y="3252"/>
                    </a:cubicBezTo>
                    <a:cubicBezTo>
                      <a:pt x="3213" y="2219"/>
                      <a:pt x="2524" y="1148"/>
                      <a:pt x="1989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78;p5"/>
            <p:cNvGrpSpPr/>
            <p:nvPr/>
          </p:nvGrpSpPr>
          <p:grpSpPr>
            <a:xfrm rot="10800000">
              <a:off x="8308976" y="113912"/>
              <a:ext cx="697171" cy="689777"/>
              <a:chOff x="5115301" y="3978062"/>
              <a:chExt cx="697171" cy="689777"/>
            </a:xfrm>
            <a:grpFill/>
          </p:grpSpPr>
          <p:sp>
            <p:nvSpPr>
              <p:cNvPr id="57" name="Google Shape;179;p5"/>
              <p:cNvSpPr/>
              <p:nvPr/>
            </p:nvSpPr>
            <p:spPr>
              <a:xfrm>
                <a:off x="5115301" y="4363026"/>
                <a:ext cx="144548" cy="77768"/>
              </a:xfrm>
              <a:custGeom>
                <a:avLst/>
                <a:gdLst/>
                <a:ahLst/>
                <a:cxnLst/>
                <a:rect l="l" t="t" r="r" b="b"/>
                <a:pathLst>
                  <a:path w="7642" h="4112" extrusionOk="0">
                    <a:moveTo>
                      <a:pt x="2345" y="0"/>
                    </a:moveTo>
                    <a:cubicBezTo>
                      <a:pt x="952" y="0"/>
                      <a:pt x="1" y="994"/>
                      <a:pt x="184" y="1178"/>
                    </a:cubicBezTo>
                    <a:cubicBezTo>
                      <a:pt x="949" y="1943"/>
                      <a:pt x="758" y="2708"/>
                      <a:pt x="2058" y="3588"/>
                    </a:cubicBezTo>
                    <a:cubicBezTo>
                      <a:pt x="2638" y="3962"/>
                      <a:pt x="3314" y="4112"/>
                      <a:pt x="3997" y="4112"/>
                    </a:cubicBezTo>
                    <a:cubicBezTo>
                      <a:pt x="5475" y="4112"/>
                      <a:pt x="6988" y="3412"/>
                      <a:pt x="7642" y="2784"/>
                    </a:cubicBezTo>
                    <a:cubicBezTo>
                      <a:pt x="6533" y="2211"/>
                      <a:pt x="5462" y="1561"/>
                      <a:pt x="4468" y="796"/>
                    </a:cubicBezTo>
                    <a:cubicBezTo>
                      <a:pt x="3712" y="208"/>
                      <a:pt x="2982" y="0"/>
                      <a:pt x="2345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80;p5"/>
              <p:cNvSpPr/>
              <p:nvPr/>
            </p:nvSpPr>
            <p:spPr>
              <a:xfrm>
                <a:off x="5147717" y="3978062"/>
                <a:ext cx="664755" cy="607091"/>
              </a:xfrm>
              <a:custGeom>
                <a:avLst/>
                <a:gdLst/>
                <a:ahLst/>
                <a:cxnLst/>
                <a:rect l="l" t="t" r="r" b="b"/>
                <a:pathLst>
                  <a:path w="35149" h="32100" extrusionOk="0">
                    <a:moveTo>
                      <a:pt x="10250" y="25014"/>
                    </a:moveTo>
                    <a:cubicBezTo>
                      <a:pt x="10288" y="25243"/>
                      <a:pt x="10326" y="25472"/>
                      <a:pt x="10403" y="25702"/>
                    </a:cubicBezTo>
                    <a:cubicBezTo>
                      <a:pt x="9676" y="26046"/>
                      <a:pt x="9026" y="26505"/>
                      <a:pt x="8414" y="27041"/>
                    </a:cubicBezTo>
                    <a:cubicBezTo>
                      <a:pt x="7207" y="28066"/>
                      <a:pt x="5881" y="28664"/>
                      <a:pt x="4681" y="28664"/>
                    </a:cubicBezTo>
                    <a:cubicBezTo>
                      <a:pt x="4359" y="28664"/>
                      <a:pt x="4047" y="28621"/>
                      <a:pt x="3748" y="28532"/>
                    </a:cubicBezTo>
                    <a:cubicBezTo>
                      <a:pt x="5393" y="28494"/>
                      <a:pt x="6196" y="27805"/>
                      <a:pt x="7764" y="26352"/>
                    </a:cubicBezTo>
                    <a:cubicBezTo>
                      <a:pt x="8414" y="25625"/>
                      <a:pt x="9294" y="25166"/>
                      <a:pt x="10250" y="25014"/>
                    </a:cubicBezTo>
                    <a:close/>
                    <a:moveTo>
                      <a:pt x="4398" y="1"/>
                    </a:moveTo>
                    <a:cubicBezTo>
                      <a:pt x="6808" y="2984"/>
                      <a:pt x="5163" y="8300"/>
                      <a:pt x="6961" y="9868"/>
                    </a:cubicBezTo>
                    <a:cubicBezTo>
                      <a:pt x="7120" y="10011"/>
                      <a:pt x="7258" y="10072"/>
                      <a:pt x="7380" y="10072"/>
                    </a:cubicBezTo>
                    <a:cubicBezTo>
                      <a:pt x="8080" y="10072"/>
                      <a:pt x="8250" y="8062"/>
                      <a:pt x="8876" y="8062"/>
                    </a:cubicBezTo>
                    <a:cubicBezTo>
                      <a:pt x="8900" y="8062"/>
                      <a:pt x="8925" y="8065"/>
                      <a:pt x="8950" y="8071"/>
                    </a:cubicBezTo>
                    <a:cubicBezTo>
                      <a:pt x="9370" y="8185"/>
                      <a:pt x="9944" y="9715"/>
                      <a:pt x="9103" y="11742"/>
                    </a:cubicBezTo>
                    <a:cubicBezTo>
                      <a:pt x="8665" y="12836"/>
                      <a:pt x="7687" y="13466"/>
                      <a:pt x="6806" y="13466"/>
                    </a:cubicBezTo>
                    <a:cubicBezTo>
                      <a:pt x="6301" y="13466"/>
                      <a:pt x="5828" y="13259"/>
                      <a:pt x="5507" y="12813"/>
                    </a:cubicBezTo>
                    <a:cubicBezTo>
                      <a:pt x="5857" y="11710"/>
                      <a:pt x="5072" y="10494"/>
                      <a:pt x="4203" y="10494"/>
                    </a:cubicBezTo>
                    <a:cubicBezTo>
                      <a:pt x="3836" y="10494"/>
                      <a:pt x="3454" y="10711"/>
                      <a:pt x="3136" y="11245"/>
                    </a:cubicBezTo>
                    <a:cubicBezTo>
                      <a:pt x="2095" y="12969"/>
                      <a:pt x="3905" y="14832"/>
                      <a:pt x="5999" y="14832"/>
                    </a:cubicBezTo>
                    <a:cubicBezTo>
                      <a:pt x="6366" y="14832"/>
                      <a:pt x="6743" y="14774"/>
                      <a:pt x="7114" y="14649"/>
                    </a:cubicBezTo>
                    <a:lnTo>
                      <a:pt x="7114" y="14649"/>
                    </a:lnTo>
                    <a:cubicBezTo>
                      <a:pt x="6540" y="15376"/>
                      <a:pt x="6081" y="16140"/>
                      <a:pt x="5775" y="16982"/>
                    </a:cubicBezTo>
                    <a:cubicBezTo>
                      <a:pt x="5386" y="16170"/>
                      <a:pt x="4610" y="15800"/>
                      <a:pt x="4338" y="15800"/>
                    </a:cubicBezTo>
                    <a:cubicBezTo>
                      <a:pt x="4289" y="15800"/>
                      <a:pt x="4257" y="15811"/>
                      <a:pt x="4245" y="15834"/>
                    </a:cubicBezTo>
                    <a:cubicBezTo>
                      <a:pt x="3978" y="16561"/>
                      <a:pt x="3442" y="16676"/>
                      <a:pt x="3289" y="17747"/>
                    </a:cubicBezTo>
                    <a:cubicBezTo>
                      <a:pt x="3098" y="19277"/>
                      <a:pt x="4857" y="20845"/>
                      <a:pt x="5775" y="21457"/>
                    </a:cubicBezTo>
                    <a:cubicBezTo>
                      <a:pt x="5813" y="21533"/>
                      <a:pt x="5813" y="21571"/>
                      <a:pt x="5852" y="21648"/>
                    </a:cubicBezTo>
                    <a:cubicBezTo>
                      <a:pt x="6234" y="22604"/>
                      <a:pt x="6884" y="23407"/>
                      <a:pt x="7726" y="24019"/>
                    </a:cubicBezTo>
                    <a:cubicBezTo>
                      <a:pt x="6655" y="24172"/>
                      <a:pt x="5660" y="24669"/>
                      <a:pt x="4934" y="25434"/>
                    </a:cubicBezTo>
                    <a:cubicBezTo>
                      <a:pt x="2993" y="27411"/>
                      <a:pt x="2350" y="27846"/>
                      <a:pt x="285" y="27846"/>
                    </a:cubicBezTo>
                    <a:cubicBezTo>
                      <a:pt x="193" y="27846"/>
                      <a:pt x="98" y="27845"/>
                      <a:pt x="0" y="27844"/>
                    </a:cubicBezTo>
                    <a:lnTo>
                      <a:pt x="0" y="27844"/>
                    </a:lnTo>
                    <a:cubicBezTo>
                      <a:pt x="1029" y="29008"/>
                      <a:pt x="2557" y="30038"/>
                      <a:pt x="4447" y="30038"/>
                    </a:cubicBezTo>
                    <a:cubicBezTo>
                      <a:pt x="5226" y="30038"/>
                      <a:pt x="6068" y="29863"/>
                      <a:pt x="6961" y="29450"/>
                    </a:cubicBezTo>
                    <a:lnTo>
                      <a:pt x="6961" y="29450"/>
                    </a:lnTo>
                    <a:cubicBezTo>
                      <a:pt x="6961" y="29450"/>
                      <a:pt x="6846" y="29909"/>
                      <a:pt x="5928" y="30636"/>
                    </a:cubicBezTo>
                    <a:cubicBezTo>
                      <a:pt x="6131" y="30668"/>
                      <a:pt x="6362" y="30686"/>
                      <a:pt x="6614" y="30686"/>
                    </a:cubicBezTo>
                    <a:cubicBezTo>
                      <a:pt x="8171" y="30686"/>
                      <a:pt x="10482" y="29975"/>
                      <a:pt x="11206" y="27308"/>
                    </a:cubicBezTo>
                    <a:cubicBezTo>
                      <a:pt x="11818" y="28111"/>
                      <a:pt x="12583" y="28685"/>
                      <a:pt x="13501" y="29068"/>
                    </a:cubicBezTo>
                    <a:lnTo>
                      <a:pt x="13692" y="29144"/>
                    </a:lnTo>
                    <a:cubicBezTo>
                      <a:pt x="14273" y="30015"/>
                      <a:pt x="15750" y="31644"/>
                      <a:pt x="17174" y="31644"/>
                    </a:cubicBezTo>
                    <a:cubicBezTo>
                      <a:pt x="17250" y="31644"/>
                      <a:pt x="17326" y="31640"/>
                      <a:pt x="17402" y="31630"/>
                    </a:cubicBezTo>
                    <a:cubicBezTo>
                      <a:pt x="18473" y="31477"/>
                      <a:pt x="18588" y="30942"/>
                      <a:pt x="19314" y="30674"/>
                    </a:cubicBezTo>
                    <a:cubicBezTo>
                      <a:pt x="19467" y="30597"/>
                      <a:pt x="19123" y="29603"/>
                      <a:pt x="18167" y="29144"/>
                    </a:cubicBezTo>
                    <a:cubicBezTo>
                      <a:pt x="19008" y="28838"/>
                      <a:pt x="19773" y="28379"/>
                      <a:pt x="20500" y="27844"/>
                    </a:cubicBezTo>
                    <a:lnTo>
                      <a:pt x="20500" y="27844"/>
                    </a:lnTo>
                    <a:cubicBezTo>
                      <a:pt x="19804" y="29867"/>
                      <a:pt x="21200" y="32100"/>
                      <a:pt x="22850" y="32100"/>
                    </a:cubicBezTo>
                    <a:cubicBezTo>
                      <a:pt x="23195" y="32100"/>
                      <a:pt x="23552" y="32002"/>
                      <a:pt x="23904" y="31783"/>
                    </a:cubicBezTo>
                    <a:cubicBezTo>
                      <a:pt x="25490" y="30838"/>
                      <a:pt x="24276" y="29327"/>
                      <a:pt x="22891" y="29327"/>
                    </a:cubicBezTo>
                    <a:cubicBezTo>
                      <a:pt x="22707" y="29327"/>
                      <a:pt x="22520" y="29353"/>
                      <a:pt x="22336" y="29412"/>
                    </a:cubicBezTo>
                    <a:cubicBezTo>
                      <a:pt x="21112" y="28532"/>
                      <a:pt x="21685" y="26543"/>
                      <a:pt x="23368" y="25817"/>
                    </a:cubicBezTo>
                    <a:cubicBezTo>
                      <a:pt x="24144" y="25501"/>
                      <a:pt x="24843" y="25384"/>
                      <a:pt x="25421" y="25384"/>
                    </a:cubicBezTo>
                    <a:cubicBezTo>
                      <a:pt x="26383" y="25384"/>
                      <a:pt x="27006" y="25707"/>
                      <a:pt x="27078" y="25970"/>
                    </a:cubicBezTo>
                    <a:cubicBezTo>
                      <a:pt x="27269" y="26773"/>
                      <a:pt x="24286" y="26849"/>
                      <a:pt x="25281" y="27997"/>
                    </a:cubicBezTo>
                    <a:cubicBezTo>
                      <a:pt x="26849" y="29756"/>
                      <a:pt x="32165" y="28111"/>
                      <a:pt x="35148" y="30521"/>
                    </a:cubicBezTo>
                    <a:cubicBezTo>
                      <a:pt x="34302" y="28609"/>
                      <a:pt x="29911" y="24822"/>
                      <a:pt x="25618" y="24822"/>
                    </a:cubicBezTo>
                    <a:cubicBezTo>
                      <a:pt x="24672" y="24822"/>
                      <a:pt x="23730" y="25006"/>
                      <a:pt x="22833" y="25434"/>
                    </a:cubicBezTo>
                    <a:cubicBezTo>
                      <a:pt x="24324" y="23484"/>
                      <a:pt x="25242" y="21265"/>
                      <a:pt x="25357" y="19927"/>
                    </a:cubicBezTo>
                    <a:lnTo>
                      <a:pt x="25357" y="19927"/>
                    </a:lnTo>
                    <a:cubicBezTo>
                      <a:pt x="23062" y="23713"/>
                      <a:pt x="16905" y="22872"/>
                      <a:pt x="15872" y="25511"/>
                    </a:cubicBezTo>
                    <a:cubicBezTo>
                      <a:pt x="15184" y="27155"/>
                      <a:pt x="18358" y="26582"/>
                      <a:pt x="18435" y="27652"/>
                    </a:cubicBezTo>
                    <a:cubicBezTo>
                      <a:pt x="18465" y="28078"/>
                      <a:pt x="17579" y="28864"/>
                      <a:pt x="15988" y="28864"/>
                    </a:cubicBezTo>
                    <a:cubicBezTo>
                      <a:pt x="15575" y="28864"/>
                      <a:pt x="15114" y="28811"/>
                      <a:pt x="14610" y="28685"/>
                    </a:cubicBezTo>
                    <a:cubicBezTo>
                      <a:pt x="12774" y="28264"/>
                      <a:pt x="11589" y="26237"/>
                      <a:pt x="12086" y="24822"/>
                    </a:cubicBezTo>
                    <a:cubicBezTo>
                      <a:pt x="12659" y="24708"/>
                      <a:pt x="13195" y="24402"/>
                      <a:pt x="13616" y="24019"/>
                    </a:cubicBezTo>
                    <a:cubicBezTo>
                      <a:pt x="14763" y="23178"/>
                      <a:pt x="14495" y="21418"/>
                      <a:pt x="13157" y="20959"/>
                    </a:cubicBezTo>
                    <a:cubicBezTo>
                      <a:pt x="13004" y="20921"/>
                      <a:pt x="12889" y="20883"/>
                      <a:pt x="12736" y="20845"/>
                    </a:cubicBezTo>
                    <a:cubicBezTo>
                      <a:pt x="12698" y="20806"/>
                      <a:pt x="12659" y="20806"/>
                      <a:pt x="12621" y="20806"/>
                    </a:cubicBezTo>
                    <a:lnTo>
                      <a:pt x="12353" y="20806"/>
                    </a:lnTo>
                    <a:cubicBezTo>
                      <a:pt x="11971" y="20806"/>
                      <a:pt x="11589" y="20921"/>
                      <a:pt x="11283" y="21189"/>
                    </a:cubicBezTo>
                    <a:cubicBezTo>
                      <a:pt x="11053" y="21342"/>
                      <a:pt x="10862" y="21533"/>
                      <a:pt x="10747" y="21801"/>
                    </a:cubicBezTo>
                    <a:lnTo>
                      <a:pt x="10709" y="21839"/>
                    </a:lnTo>
                    <a:lnTo>
                      <a:pt x="10671" y="21916"/>
                    </a:lnTo>
                    <a:cubicBezTo>
                      <a:pt x="10479" y="22260"/>
                      <a:pt x="10326" y="22604"/>
                      <a:pt x="10250" y="23025"/>
                    </a:cubicBezTo>
                    <a:cubicBezTo>
                      <a:pt x="9989" y="23144"/>
                      <a:pt x="9704" y="23201"/>
                      <a:pt x="9409" y="23201"/>
                    </a:cubicBezTo>
                    <a:cubicBezTo>
                      <a:pt x="8102" y="23201"/>
                      <a:pt x="6602" y="22099"/>
                      <a:pt x="6196" y="20539"/>
                    </a:cubicBezTo>
                    <a:cubicBezTo>
                      <a:pt x="5622" y="18129"/>
                      <a:pt x="6731" y="16714"/>
                      <a:pt x="7267" y="16714"/>
                    </a:cubicBezTo>
                    <a:cubicBezTo>
                      <a:pt x="8233" y="16783"/>
                      <a:pt x="7829" y="19374"/>
                      <a:pt x="8977" y="19374"/>
                    </a:cubicBezTo>
                    <a:cubicBezTo>
                      <a:pt x="9102" y="19374"/>
                      <a:pt x="9244" y="19344"/>
                      <a:pt x="9409" y="19277"/>
                    </a:cubicBezTo>
                    <a:cubicBezTo>
                      <a:pt x="12048" y="18244"/>
                      <a:pt x="11206" y="12086"/>
                      <a:pt x="14954" y="9792"/>
                    </a:cubicBezTo>
                    <a:lnTo>
                      <a:pt x="14954" y="9792"/>
                    </a:lnTo>
                    <a:cubicBezTo>
                      <a:pt x="13616" y="9906"/>
                      <a:pt x="11436" y="10824"/>
                      <a:pt x="9447" y="12354"/>
                    </a:cubicBezTo>
                    <a:cubicBezTo>
                      <a:pt x="11895" y="7306"/>
                      <a:pt x="6693" y="1033"/>
                      <a:pt x="4398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81;p5"/>
              <p:cNvSpPr/>
              <p:nvPr/>
            </p:nvSpPr>
            <p:spPr>
              <a:xfrm>
                <a:off x="5336501" y="4525617"/>
                <a:ext cx="109390" cy="142222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520" extrusionOk="0">
                    <a:moveTo>
                      <a:pt x="1989" y="1"/>
                    </a:moveTo>
                    <a:cubicBezTo>
                      <a:pt x="1071" y="957"/>
                      <a:pt x="0" y="3787"/>
                      <a:pt x="1224" y="5623"/>
                    </a:cubicBezTo>
                    <a:cubicBezTo>
                      <a:pt x="2104" y="6923"/>
                      <a:pt x="2830" y="6770"/>
                      <a:pt x="3634" y="7497"/>
                    </a:cubicBezTo>
                    <a:cubicBezTo>
                      <a:pt x="3649" y="7512"/>
                      <a:pt x="3670" y="7520"/>
                      <a:pt x="3695" y="7520"/>
                    </a:cubicBezTo>
                    <a:cubicBezTo>
                      <a:pt x="4116" y="7520"/>
                      <a:pt x="5783" y="5488"/>
                      <a:pt x="4016" y="3252"/>
                    </a:cubicBezTo>
                    <a:cubicBezTo>
                      <a:pt x="3213" y="2219"/>
                      <a:pt x="2524" y="1148"/>
                      <a:pt x="1989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82;p5"/>
            <p:cNvGrpSpPr/>
            <p:nvPr/>
          </p:nvGrpSpPr>
          <p:grpSpPr>
            <a:xfrm>
              <a:off x="330286" y="356418"/>
              <a:ext cx="1133096" cy="1047021"/>
              <a:chOff x="330286" y="356418"/>
              <a:chExt cx="1133096" cy="1047021"/>
            </a:xfrm>
            <a:grpFill/>
          </p:grpSpPr>
          <p:grpSp>
            <p:nvGrpSpPr>
              <p:cNvPr id="47" name="Google Shape;183;p5"/>
              <p:cNvGrpSpPr/>
              <p:nvPr/>
            </p:nvGrpSpPr>
            <p:grpSpPr>
              <a:xfrm rot="-5400000">
                <a:off x="134880" y="1155868"/>
                <a:ext cx="442977" cy="52165"/>
                <a:chOff x="1763406" y="3001921"/>
                <a:chExt cx="442977" cy="52165"/>
              </a:xfrm>
              <a:grpFill/>
            </p:grpSpPr>
            <p:sp>
              <p:nvSpPr>
                <p:cNvPr id="53" name="Google Shape;184;p5"/>
                <p:cNvSpPr/>
                <p:nvPr/>
              </p:nvSpPr>
              <p:spPr>
                <a:xfrm>
                  <a:off x="2033823" y="3017371"/>
                  <a:ext cx="25361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1014" extrusionOk="0">
                      <a:moveTo>
                        <a:pt x="677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73"/>
                        <a:pt x="239" y="1014"/>
                        <a:pt x="691" y="1014"/>
                      </a:cubicBezTo>
                      <a:cubicBezTo>
                        <a:pt x="968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7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85;p5"/>
                <p:cNvSpPr/>
                <p:nvPr/>
              </p:nvSpPr>
              <p:spPr>
                <a:xfrm>
                  <a:off x="2145559" y="3001921"/>
                  <a:ext cx="60824" cy="5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6" h="2458" extrusionOk="0">
                      <a:moveTo>
                        <a:pt x="1633" y="0"/>
                      </a:moveTo>
                      <a:cubicBezTo>
                        <a:pt x="1333" y="0"/>
                        <a:pt x="1027" y="111"/>
                        <a:pt x="779" y="359"/>
                      </a:cubicBezTo>
                      <a:cubicBezTo>
                        <a:pt x="0" y="1138"/>
                        <a:pt x="553" y="2458"/>
                        <a:pt x="1647" y="2458"/>
                      </a:cubicBezTo>
                      <a:cubicBezTo>
                        <a:pt x="2313" y="2458"/>
                        <a:pt x="2865" y="1905"/>
                        <a:pt x="2865" y="1226"/>
                      </a:cubicBezTo>
                      <a:cubicBezTo>
                        <a:pt x="2865" y="487"/>
                        <a:pt x="2262" y="0"/>
                        <a:pt x="1633" y="0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86;p5"/>
                <p:cNvSpPr/>
                <p:nvPr/>
              </p:nvSpPr>
              <p:spPr>
                <a:xfrm>
                  <a:off x="1901819" y="3017371"/>
                  <a:ext cx="25340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1014" extrusionOk="0">
                      <a:moveTo>
                        <a:pt x="676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61"/>
                        <a:pt x="226" y="1014"/>
                        <a:pt x="679" y="1014"/>
                      </a:cubicBezTo>
                      <a:cubicBezTo>
                        <a:pt x="955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6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87;p5"/>
                <p:cNvSpPr/>
                <p:nvPr/>
              </p:nvSpPr>
              <p:spPr>
                <a:xfrm>
                  <a:off x="1763406" y="3017371"/>
                  <a:ext cx="25085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1014" extrusionOk="0">
                      <a:moveTo>
                        <a:pt x="670" y="1"/>
                      </a:moveTo>
                      <a:cubicBezTo>
                        <a:pt x="546" y="1"/>
                        <a:pt x="419" y="46"/>
                        <a:pt x="315" y="147"/>
                      </a:cubicBezTo>
                      <a:cubicBezTo>
                        <a:pt x="0" y="461"/>
                        <a:pt x="227" y="1014"/>
                        <a:pt x="679" y="1014"/>
                      </a:cubicBezTo>
                      <a:cubicBezTo>
                        <a:pt x="955" y="1014"/>
                        <a:pt x="1182" y="787"/>
                        <a:pt x="1182" y="511"/>
                      </a:cubicBezTo>
                      <a:cubicBezTo>
                        <a:pt x="1182" y="204"/>
                        <a:pt x="932" y="1"/>
                        <a:pt x="670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188;p5"/>
              <p:cNvGrpSpPr/>
              <p:nvPr/>
            </p:nvGrpSpPr>
            <p:grpSpPr>
              <a:xfrm rot="10800000">
                <a:off x="1020405" y="356418"/>
                <a:ext cx="442977" cy="52165"/>
                <a:chOff x="1763406" y="3001921"/>
                <a:chExt cx="442977" cy="52165"/>
              </a:xfrm>
              <a:grpFill/>
            </p:grpSpPr>
            <p:sp>
              <p:nvSpPr>
                <p:cNvPr id="49" name="Google Shape;189;p5"/>
                <p:cNvSpPr/>
                <p:nvPr/>
              </p:nvSpPr>
              <p:spPr>
                <a:xfrm>
                  <a:off x="2033823" y="3017371"/>
                  <a:ext cx="25361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1014" extrusionOk="0">
                      <a:moveTo>
                        <a:pt x="677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73"/>
                        <a:pt x="239" y="1014"/>
                        <a:pt x="691" y="1014"/>
                      </a:cubicBezTo>
                      <a:cubicBezTo>
                        <a:pt x="968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7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90;p5"/>
                <p:cNvSpPr/>
                <p:nvPr/>
              </p:nvSpPr>
              <p:spPr>
                <a:xfrm>
                  <a:off x="2145559" y="3001921"/>
                  <a:ext cx="60824" cy="5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6" h="2458" extrusionOk="0">
                      <a:moveTo>
                        <a:pt x="1633" y="0"/>
                      </a:moveTo>
                      <a:cubicBezTo>
                        <a:pt x="1333" y="0"/>
                        <a:pt x="1027" y="111"/>
                        <a:pt x="779" y="359"/>
                      </a:cubicBezTo>
                      <a:cubicBezTo>
                        <a:pt x="0" y="1138"/>
                        <a:pt x="553" y="2458"/>
                        <a:pt x="1647" y="2458"/>
                      </a:cubicBezTo>
                      <a:cubicBezTo>
                        <a:pt x="2313" y="2458"/>
                        <a:pt x="2865" y="1905"/>
                        <a:pt x="2865" y="1226"/>
                      </a:cubicBezTo>
                      <a:cubicBezTo>
                        <a:pt x="2865" y="487"/>
                        <a:pt x="2262" y="0"/>
                        <a:pt x="1633" y="0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91;p5"/>
                <p:cNvSpPr/>
                <p:nvPr/>
              </p:nvSpPr>
              <p:spPr>
                <a:xfrm>
                  <a:off x="1901819" y="3017371"/>
                  <a:ext cx="25340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1014" extrusionOk="0">
                      <a:moveTo>
                        <a:pt x="676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61"/>
                        <a:pt x="226" y="1014"/>
                        <a:pt x="679" y="1014"/>
                      </a:cubicBezTo>
                      <a:cubicBezTo>
                        <a:pt x="955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6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92;p5"/>
                <p:cNvSpPr/>
                <p:nvPr/>
              </p:nvSpPr>
              <p:spPr>
                <a:xfrm>
                  <a:off x="1763406" y="3017371"/>
                  <a:ext cx="25085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1014" extrusionOk="0">
                      <a:moveTo>
                        <a:pt x="670" y="1"/>
                      </a:moveTo>
                      <a:cubicBezTo>
                        <a:pt x="546" y="1"/>
                        <a:pt x="419" y="46"/>
                        <a:pt x="315" y="147"/>
                      </a:cubicBezTo>
                      <a:cubicBezTo>
                        <a:pt x="0" y="461"/>
                        <a:pt x="227" y="1014"/>
                        <a:pt x="679" y="1014"/>
                      </a:cubicBezTo>
                      <a:cubicBezTo>
                        <a:pt x="955" y="1014"/>
                        <a:pt x="1182" y="787"/>
                        <a:pt x="1182" y="511"/>
                      </a:cubicBezTo>
                      <a:cubicBezTo>
                        <a:pt x="1182" y="204"/>
                        <a:pt x="932" y="1"/>
                        <a:pt x="670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193;p5"/>
            <p:cNvGrpSpPr/>
            <p:nvPr/>
          </p:nvGrpSpPr>
          <p:grpSpPr>
            <a:xfrm>
              <a:off x="330274" y="3732943"/>
              <a:ext cx="1133096" cy="1068184"/>
              <a:chOff x="330274" y="3732943"/>
              <a:chExt cx="1133096" cy="1068184"/>
            </a:xfrm>
            <a:grpFill/>
          </p:grpSpPr>
          <p:grpSp>
            <p:nvGrpSpPr>
              <p:cNvPr id="37" name="Google Shape;194;p5"/>
              <p:cNvGrpSpPr/>
              <p:nvPr/>
            </p:nvGrpSpPr>
            <p:grpSpPr>
              <a:xfrm rot="10800000">
                <a:off x="1020393" y="4748961"/>
                <a:ext cx="442977" cy="52165"/>
                <a:chOff x="1763406" y="3001921"/>
                <a:chExt cx="442977" cy="52165"/>
              </a:xfrm>
              <a:grpFill/>
            </p:grpSpPr>
            <p:sp>
              <p:nvSpPr>
                <p:cNvPr id="43" name="Google Shape;195;p5"/>
                <p:cNvSpPr/>
                <p:nvPr/>
              </p:nvSpPr>
              <p:spPr>
                <a:xfrm>
                  <a:off x="2033823" y="3017371"/>
                  <a:ext cx="25361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1014" extrusionOk="0">
                      <a:moveTo>
                        <a:pt x="677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73"/>
                        <a:pt x="239" y="1014"/>
                        <a:pt x="691" y="1014"/>
                      </a:cubicBezTo>
                      <a:cubicBezTo>
                        <a:pt x="968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7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96;p5"/>
                <p:cNvSpPr/>
                <p:nvPr/>
              </p:nvSpPr>
              <p:spPr>
                <a:xfrm>
                  <a:off x="2145559" y="3001921"/>
                  <a:ext cx="60824" cy="5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6" h="2458" extrusionOk="0">
                      <a:moveTo>
                        <a:pt x="1633" y="0"/>
                      </a:moveTo>
                      <a:cubicBezTo>
                        <a:pt x="1333" y="0"/>
                        <a:pt x="1027" y="111"/>
                        <a:pt x="779" y="359"/>
                      </a:cubicBezTo>
                      <a:cubicBezTo>
                        <a:pt x="0" y="1138"/>
                        <a:pt x="553" y="2458"/>
                        <a:pt x="1647" y="2458"/>
                      </a:cubicBezTo>
                      <a:cubicBezTo>
                        <a:pt x="2313" y="2458"/>
                        <a:pt x="2865" y="1905"/>
                        <a:pt x="2865" y="1226"/>
                      </a:cubicBezTo>
                      <a:cubicBezTo>
                        <a:pt x="2865" y="487"/>
                        <a:pt x="2262" y="0"/>
                        <a:pt x="1633" y="0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97;p5"/>
                <p:cNvSpPr/>
                <p:nvPr/>
              </p:nvSpPr>
              <p:spPr>
                <a:xfrm>
                  <a:off x="1901819" y="3017371"/>
                  <a:ext cx="25340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1014" extrusionOk="0">
                      <a:moveTo>
                        <a:pt x="676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61"/>
                        <a:pt x="226" y="1014"/>
                        <a:pt x="679" y="1014"/>
                      </a:cubicBezTo>
                      <a:cubicBezTo>
                        <a:pt x="955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6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98;p5"/>
                <p:cNvSpPr/>
                <p:nvPr/>
              </p:nvSpPr>
              <p:spPr>
                <a:xfrm>
                  <a:off x="1763406" y="3017371"/>
                  <a:ext cx="25085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1014" extrusionOk="0">
                      <a:moveTo>
                        <a:pt x="670" y="1"/>
                      </a:moveTo>
                      <a:cubicBezTo>
                        <a:pt x="546" y="1"/>
                        <a:pt x="419" y="46"/>
                        <a:pt x="315" y="147"/>
                      </a:cubicBezTo>
                      <a:cubicBezTo>
                        <a:pt x="0" y="461"/>
                        <a:pt x="227" y="1014"/>
                        <a:pt x="679" y="1014"/>
                      </a:cubicBezTo>
                      <a:cubicBezTo>
                        <a:pt x="955" y="1014"/>
                        <a:pt x="1182" y="787"/>
                        <a:pt x="1182" y="511"/>
                      </a:cubicBezTo>
                      <a:cubicBezTo>
                        <a:pt x="1182" y="204"/>
                        <a:pt x="932" y="1"/>
                        <a:pt x="670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199;p5"/>
              <p:cNvGrpSpPr/>
              <p:nvPr/>
            </p:nvGrpSpPr>
            <p:grpSpPr>
              <a:xfrm rot="5400000">
                <a:off x="134868" y="3928349"/>
                <a:ext cx="442977" cy="52165"/>
                <a:chOff x="1763406" y="3001921"/>
                <a:chExt cx="442977" cy="52165"/>
              </a:xfrm>
              <a:grpFill/>
            </p:grpSpPr>
            <p:sp>
              <p:nvSpPr>
                <p:cNvPr id="39" name="Google Shape;200;p5"/>
                <p:cNvSpPr/>
                <p:nvPr/>
              </p:nvSpPr>
              <p:spPr>
                <a:xfrm>
                  <a:off x="2033823" y="3017371"/>
                  <a:ext cx="25361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1014" extrusionOk="0">
                      <a:moveTo>
                        <a:pt x="677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73"/>
                        <a:pt x="239" y="1014"/>
                        <a:pt x="691" y="1014"/>
                      </a:cubicBezTo>
                      <a:cubicBezTo>
                        <a:pt x="968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7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01;p5"/>
                <p:cNvSpPr/>
                <p:nvPr/>
              </p:nvSpPr>
              <p:spPr>
                <a:xfrm>
                  <a:off x="2145559" y="3001921"/>
                  <a:ext cx="60824" cy="5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6" h="2458" extrusionOk="0">
                      <a:moveTo>
                        <a:pt x="1633" y="0"/>
                      </a:moveTo>
                      <a:cubicBezTo>
                        <a:pt x="1333" y="0"/>
                        <a:pt x="1027" y="111"/>
                        <a:pt x="779" y="359"/>
                      </a:cubicBezTo>
                      <a:cubicBezTo>
                        <a:pt x="0" y="1138"/>
                        <a:pt x="553" y="2458"/>
                        <a:pt x="1647" y="2458"/>
                      </a:cubicBezTo>
                      <a:cubicBezTo>
                        <a:pt x="2313" y="2458"/>
                        <a:pt x="2865" y="1905"/>
                        <a:pt x="2865" y="1226"/>
                      </a:cubicBezTo>
                      <a:cubicBezTo>
                        <a:pt x="2865" y="487"/>
                        <a:pt x="2262" y="0"/>
                        <a:pt x="1633" y="0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2;p5"/>
                <p:cNvSpPr/>
                <p:nvPr/>
              </p:nvSpPr>
              <p:spPr>
                <a:xfrm>
                  <a:off x="1901819" y="3017371"/>
                  <a:ext cx="25340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1014" extrusionOk="0">
                      <a:moveTo>
                        <a:pt x="676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61"/>
                        <a:pt x="226" y="1014"/>
                        <a:pt x="679" y="1014"/>
                      </a:cubicBezTo>
                      <a:cubicBezTo>
                        <a:pt x="955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6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3;p5"/>
                <p:cNvSpPr/>
                <p:nvPr/>
              </p:nvSpPr>
              <p:spPr>
                <a:xfrm>
                  <a:off x="1763406" y="3017371"/>
                  <a:ext cx="25085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1014" extrusionOk="0">
                      <a:moveTo>
                        <a:pt x="670" y="1"/>
                      </a:moveTo>
                      <a:cubicBezTo>
                        <a:pt x="546" y="1"/>
                        <a:pt x="419" y="46"/>
                        <a:pt x="315" y="147"/>
                      </a:cubicBezTo>
                      <a:cubicBezTo>
                        <a:pt x="0" y="461"/>
                        <a:pt x="227" y="1014"/>
                        <a:pt x="679" y="1014"/>
                      </a:cubicBezTo>
                      <a:cubicBezTo>
                        <a:pt x="955" y="1014"/>
                        <a:pt x="1182" y="787"/>
                        <a:pt x="1182" y="511"/>
                      </a:cubicBezTo>
                      <a:cubicBezTo>
                        <a:pt x="1182" y="204"/>
                        <a:pt x="932" y="1"/>
                        <a:pt x="670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204;p5"/>
            <p:cNvGrpSpPr/>
            <p:nvPr/>
          </p:nvGrpSpPr>
          <p:grpSpPr>
            <a:xfrm rot="10800000">
              <a:off x="7679699" y="3747080"/>
              <a:ext cx="1133096" cy="1047021"/>
              <a:chOff x="330286" y="356418"/>
              <a:chExt cx="1133096" cy="1047021"/>
            </a:xfrm>
            <a:grpFill/>
          </p:grpSpPr>
          <p:grpSp>
            <p:nvGrpSpPr>
              <p:cNvPr id="27" name="Google Shape;205;p5"/>
              <p:cNvGrpSpPr/>
              <p:nvPr/>
            </p:nvGrpSpPr>
            <p:grpSpPr>
              <a:xfrm rot="-5400000">
                <a:off x="134880" y="1155868"/>
                <a:ext cx="442977" cy="52165"/>
                <a:chOff x="1763406" y="3001921"/>
                <a:chExt cx="442977" cy="52165"/>
              </a:xfrm>
              <a:grpFill/>
            </p:grpSpPr>
            <p:sp>
              <p:nvSpPr>
                <p:cNvPr id="33" name="Google Shape;206;p5"/>
                <p:cNvSpPr/>
                <p:nvPr/>
              </p:nvSpPr>
              <p:spPr>
                <a:xfrm>
                  <a:off x="2033823" y="3017371"/>
                  <a:ext cx="25361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1014" extrusionOk="0">
                      <a:moveTo>
                        <a:pt x="677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73"/>
                        <a:pt x="239" y="1014"/>
                        <a:pt x="691" y="1014"/>
                      </a:cubicBezTo>
                      <a:cubicBezTo>
                        <a:pt x="968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7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07;p5"/>
                <p:cNvSpPr/>
                <p:nvPr/>
              </p:nvSpPr>
              <p:spPr>
                <a:xfrm>
                  <a:off x="2145559" y="3001921"/>
                  <a:ext cx="60824" cy="5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6" h="2458" extrusionOk="0">
                      <a:moveTo>
                        <a:pt x="1633" y="0"/>
                      </a:moveTo>
                      <a:cubicBezTo>
                        <a:pt x="1333" y="0"/>
                        <a:pt x="1027" y="111"/>
                        <a:pt x="779" y="359"/>
                      </a:cubicBezTo>
                      <a:cubicBezTo>
                        <a:pt x="0" y="1138"/>
                        <a:pt x="553" y="2458"/>
                        <a:pt x="1647" y="2458"/>
                      </a:cubicBezTo>
                      <a:cubicBezTo>
                        <a:pt x="2313" y="2458"/>
                        <a:pt x="2865" y="1905"/>
                        <a:pt x="2865" y="1226"/>
                      </a:cubicBezTo>
                      <a:cubicBezTo>
                        <a:pt x="2865" y="487"/>
                        <a:pt x="2262" y="0"/>
                        <a:pt x="1633" y="0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08;p5"/>
                <p:cNvSpPr/>
                <p:nvPr/>
              </p:nvSpPr>
              <p:spPr>
                <a:xfrm>
                  <a:off x="1901819" y="3017371"/>
                  <a:ext cx="25340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1014" extrusionOk="0">
                      <a:moveTo>
                        <a:pt x="676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61"/>
                        <a:pt x="226" y="1014"/>
                        <a:pt x="679" y="1014"/>
                      </a:cubicBezTo>
                      <a:cubicBezTo>
                        <a:pt x="955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6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09;p5"/>
                <p:cNvSpPr/>
                <p:nvPr/>
              </p:nvSpPr>
              <p:spPr>
                <a:xfrm>
                  <a:off x="1763406" y="3017371"/>
                  <a:ext cx="25085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1014" extrusionOk="0">
                      <a:moveTo>
                        <a:pt x="670" y="1"/>
                      </a:moveTo>
                      <a:cubicBezTo>
                        <a:pt x="546" y="1"/>
                        <a:pt x="419" y="46"/>
                        <a:pt x="315" y="147"/>
                      </a:cubicBezTo>
                      <a:cubicBezTo>
                        <a:pt x="0" y="461"/>
                        <a:pt x="227" y="1014"/>
                        <a:pt x="679" y="1014"/>
                      </a:cubicBezTo>
                      <a:cubicBezTo>
                        <a:pt x="955" y="1014"/>
                        <a:pt x="1182" y="787"/>
                        <a:pt x="1182" y="511"/>
                      </a:cubicBezTo>
                      <a:cubicBezTo>
                        <a:pt x="1182" y="204"/>
                        <a:pt x="932" y="1"/>
                        <a:pt x="670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210;p5"/>
              <p:cNvGrpSpPr/>
              <p:nvPr/>
            </p:nvGrpSpPr>
            <p:grpSpPr>
              <a:xfrm rot="10800000">
                <a:off x="1020405" y="356418"/>
                <a:ext cx="442977" cy="52165"/>
                <a:chOff x="1763406" y="3001921"/>
                <a:chExt cx="442977" cy="52165"/>
              </a:xfrm>
              <a:grpFill/>
            </p:grpSpPr>
            <p:sp>
              <p:nvSpPr>
                <p:cNvPr id="29" name="Google Shape;211;p5"/>
                <p:cNvSpPr/>
                <p:nvPr/>
              </p:nvSpPr>
              <p:spPr>
                <a:xfrm>
                  <a:off x="2033823" y="3017371"/>
                  <a:ext cx="25361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1014" extrusionOk="0">
                      <a:moveTo>
                        <a:pt x="677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73"/>
                        <a:pt x="239" y="1014"/>
                        <a:pt x="691" y="1014"/>
                      </a:cubicBezTo>
                      <a:cubicBezTo>
                        <a:pt x="968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7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12;p5"/>
                <p:cNvSpPr/>
                <p:nvPr/>
              </p:nvSpPr>
              <p:spPr>
                <a:xfrm>
                  <a:off x="2145559" y="3001921"/>
                  <a:ext cx="60824" cy="5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6" h="2458" extrusionOk="0">
                      <a:moveTo>
                        <a:pt x="1633" y="0"/>
                      </a:moveTo>
                      <a:cubicBezTo>
                        <a:pt x="1333" y="0"/>
                        <a:pt x="1027" y="111"/>
                        <a:pt x="779" y="359"/>
                      </a:cubicBezTo>
                      <a:cubicBezTo>
                        <a:pt x="0" y="1138"/>
                        <a:pt x="553" y="2458"/>
                        <a:pt x="1647" y="2458"/>
                      </a:cubicBezTo>
                      <a:cubicBezTo>
                        <a:pt x="2313" y="2458"/>
                        <a:pt x="2865" y="1905"/>
                        <a:pt x="2865" y="1226"/>
                      </a:cubicBezTo>
                      <a:cubicBezTo>
                        <a:pt x="2865" y="487"/>
                        <a:pt x="2262" y="0"/>
                        <a:pt x="1633" y="0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13;p5"/>
                <p:cNvSpPr/>
                <p:nvPr/>
              </p:nvSpPr>
              <p:spPr>
                <a:xfrm>
                  <a:off x="1901819" y="3017371"/>
                  <a:ext cx="25340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1014" extrusionOk="0">
                      <a:moveTo>
                        <a:pt x="676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61"/>
                        <a:pt x="226" y="1014"/>
                        <a:pt x="679" y="1014"/>
                      </a:cubicBezTo>
                      <a:cubicBezTo>
                        <a:pt x="955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6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14;p5"/>
                <p:cNvSpPr/>
                <p:nvPr/>
              </p:nvSpPr>
              <p:spPr>
                <a:xfrm>
                  <a:off x="1763406" y="3017371"/>
                  <a:ext cx="25085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1014" extrusionOk="0">
                      <a:moveTo>
                        <a:pt x="670" y="1"/>
                      </a:moveTo>
                      <a:cubicBezTo>
                        <a:pt x="546" y="1"/>
                        <a:pt x="419" y="46"/>
                        <a:pt x="315" y="147"/>
                      </a:cubicBezTo>
                      <a:cubicBezTo>
                        <a:pt x="0" y="461"/>
                        <a:pt x="227" y="1014"/>
                        <a:pt x="679" y="1014"/>
                      </a:cubicBezTo>
                      <a:cubicBezTo>
                        <a:pt x="955" y="1014"/>
                        <a:pt x="1182" y="787"/>
                        <a:pt x="1182" y="511"/>
                      </a:cubicBezTo>
                      <a:cubicBezTo>
                        <a:pt x="1182" y="204"/>
                        <a:pt x="932" y="1"/>
                        <a:pt x="670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" name="Google Shape;215;p5"/>
            <p:cNvGrpSpPr/>
            <p:nvPr/>
          </p:nvGrpSpPr>
          <p:grpSpPr>
            <a:xfrm rot="10800000">
              <a:off x="7679711" y="349393"/>
              <a:ext cx="1133096" cy="1068184"/>
              <a:chOff x="330274" y="3732943"/>
              <a:chExt cx="1133096" cy="1068184"/>
            </a:xfrm>
            <a:grpFill/>
          </p:grpSpPr>
          <p:grpSp>
            <p:nvGrpSpPr>
              <p:cNvPr id="17" name="Google Shape;216;p5"/>
              <p:cNvGrpSpPr/>
              <p:nvPr/>
            </p:nvGrpSpPr>
            <p:grpSpPr>
              <a:xfrm rot="10800000">
                <a:off x="1020393" y="4748961"/>
                <a:ext cx="442977" cy="52165"/>
                <a:chOff x="1763406" y="3001921"/>
                <a:chExt cx="442977" cy="52165"/>
              </a:xfrm>
              <a:grpFill/>
            </p:grpSpPr>
            <p:sp>
              <p:nvSpPr>
                <p:cNvPr id="23" name="Google Shape;217;p5"/>
                <p:cNvSpPr/>
                <p:nvPr/>
              </p:nvSpPr>
              <p:spPr>
                <a:xfrm>
                  <a:off x="2033823" y="3017371"/>
                  <a:ext cx="25361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1014" extrusionOk="0">
                      <a:moveTo>
                        <a:pt x="677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73"/>
                        <a:pt x="239" y="1014"/>
                        <a:pt x="691" y="1014"/>
                      </a:cubicBezTo>
                      <a:cubicBezTo>
                        <a:pt x="968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7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18;p5"/>
                <p:cNvSpPr/>
                <p:nvPr/>
              </p:nvSpPr>
              <p:spPr>
                <a:xfrm>
                  <a:off x="2145559" y="3001921"/>
                  <a:ext cx="60824" cy="5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6" h="2458" extrusionOk="0">
                      <a:moveTo>
                        <a:pt x="1633" y="0"/>
                      </a:moveTo>
                      <a:cubicBezTo>
                        <a:pt x="1333" y="0"/>
                        <a:pt x="1027" y="111"/>
                        <a:pt x="779" y="359"/>
                      </a:cubicBezTo>
                      <a:cubicBezTo>
                        <a:pt x="0" y="1138"/>
                        <a:pt x="553" y="2458"/>
                        <a:pt x="1647" y="2458"/>
                      </a:cubicBezTo>
                      <a:cubicBezTo>
                        <a:pt x="2313" y="2458"/>
                        <a:pt x="2865" y="1905"/>
                        <a:pt x="2865" y="1226"/>
                      </a:cubicBezTo>
                      <a:cubicBezTo>
                        <a:pt x="2865" y="487"/>
                        <a:pt x="2262" y="0"/>
                        <a:pt x="1633" y="0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19;p5"/>
                <p:cNvSpPr/>
                <p:nvPr/>
              </p:nvSpPr>
              <p:spPr>
                <a:xfrm>
                  <a:off x="1901819" y="3017371"/>
                  <a:ext cx="25340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1014" extrusionOk="0">
                      <a:moveTo>
                        <a:pt x="676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61"/>
                        <a:pt x="226" y="1014"/>
                        <a:pt x="679" y="1014"/>
                      </a:cubicBezTo>
                      <a:cubicBezTo>
                        <a:pt x="955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6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20;p5"/>
                <p:cNvSpPr/>
                <p:nvPr/>
              </p:nvSpPr>
              <p:spPr>
                <a:xfrm>
                  <a:off x="1763406" y="3017371"/>
                  <a:ext cx="25085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1014" extrusionOk="0">
                      <a:moveTo>
                        <a:pt x="670" y="1"/>
                      </a:moveTo>
                      <a:cubicBezTo>
                        <a:pt x="546" y="1"/>
                        <a:pt x="419" y="46"/>
                        <a:pt x="315" y="147"/>
                      </a:cubicBezTo>
                      <a:cubicBezTo>
                        <a:pt x="0" y="461"/>
                        <a:pt x="227" y="1014"/>
                        <a:pt x="679" y="1014"/>
                      </a:cubicBezTo>
                      <a:cubicBezTo>
                        <a:pt x="955" y="1014"/>
                        <a:pt x="1182" y="787"/>
                        <a:pt x="1182" y="511"/>
                      </a:cubicBezTo>
                      <a:cubicBezTo>
                        <a:pt x="1182" y="204"/>
                        <a:pt x="932" y="1"/>
                        <a:pt x="670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221;p5"/>
              <p:cNvGrpSpPr/>
              <p:nvPr/>
            </p:nvGrpSpPr>
            <p:grpSpPr>
              <a:xfrm rot="5400000">
                <a:off x="134868" y="3928349"/>
                <a:ext cx="442977" cy="52165"/>
                <a:chOff x="1763406" y="3001921"/>
                <a:chExt cx="442977" cy="52165"/>
              </a:xfrm>
              <a:grpFill/>
            </p:grpSpPr>
            <p:sp>
              <p:nvSpPr>
                <p:cNvPr id="19" name="Google Shape;222;p5"/>
                <p:cNvSpPr/>
                <p:nvPr/>
              </p:nvSpPr>
              <p:spPr>
                <a:xfrm>
                  <a:off x="2033823" y="3017371"/>
                  <a:ext cx="25361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" h="1014" extrusionOk="0">
                      <a:moveTo>
                        <a:pt x="677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73"/>
                        <a:pt x="239" y="1014"/>
                        <a:pt x="691" y="1014"/>
                      </a:cubicBezTo>
                      <a:cubicBezTo>
                        <a:pt x="968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7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23;p5"/>
                <p:cNvSpPr/>
                <p:nvPr/>
              </p:nvSpPr>
              <p:spPr>
                <a:xfrm>
                  <a:off x="2145559" y="3001921"/>
                  <a:ext cx="60824" cy="52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6" h="2458" extrusionOk="0">
                      <a:moveTo>
                        <a:pt x="1633" y="0"/>
                      </a:moveTo>
                      <a:cubicBezTo>
                        <a:pt x="1333" y="0"/>
                        <a:pt x="1027" y="111"/>
                        <a:pt x="779" y="359"/>
                      </a:cubicBezTo>
                      <a:cubicBezTo>
                        <a:pt x="0" y="1138"/>
                        <a:pt x="553" y="2458"/>
                        <a:pt x="1647" y="2458"/>
                      </a:cubicBezTo>
                      <a:cubicBezTo>
                        <a:pt x="2313" y="2458"/>
                        <a:pt x="2865" y="1905"/>
                        <a:pt x="2865" y="1226"/>
                      </a:cubicBezTo>
                      <a:cubicBezTo>
                        <a:pt x="2865" y="487"/>
                        <a:pt x="2262" y="0"/>
                        <a:pt x="1633" y="0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24;p5"/>
                <p:cNvSpPr/>
                <p:nvPr/>
              </p:nvSpPr>
              <p:spPr>
                <a:xfrm>
                  <a:off x="1901819" y="3017371"/>
                  <a:ext cx="25340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1014" extrusionOk="0">
                      <a:moveTo>
                        <a:pt x="676" y="1"/>
                      </a:moveTo>
                      <a:cubicBezTo>
                        <a:pt x="553" y="1"/>
                        <a:pt x="428" y="46"/>
                        <a:pt x="327" y="147"/>
                      </a:cubicBezTo>
                      <a:cubicBezTo>
                        <a:pt x="0" y="461"/>
                        <a:pt x="226" y="1014"/>
                        <a:pt x="679" y="1014"/>
                      </a:cubicBezTo>
                      <a:cubicBezTo>
                        <a:pt x="955" y="1014"/>
                        <a:pt x="1194" y="787"/>
                        <a:pt x="1194" y="511"/>
                      </a:cubicBezTo>
                      <a:cubicBezTo>
                        <a:pt x="1194" y="204"/>
                        <a:pt x="939" y="1"/>
                        <a:pt x="676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5;p5"/>
                <p:cNvSpPr/>
                <p:nvPr/>
              </p:nvSpPr>
              <p:spPr>
                <a:xfrm>
                  <a:off x="1763406" y="3017371"/>
                  <a:ext cx="25085" cy="21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" h="1014" extrusionOk="0">
                      <a:moveTo>
                        <a:pt x="670" y="1"/>
                      </a:moveTo>
                      <a:cubicBezTo>
                        <a:pt x="546" y="1"/>
                        <a:pt x="419" y="46"/>
                        <a:pt x="315" y="147"/>
                      </a:cubicBezTo>
                      <a:cubicBezTo>
                        <a:pt x="0" y="461"/>
                        <a:pt x="227" y="1014"/>
                        <a:pt x="679" y="1014"/>
                      </a:cubicBezTo>
                      <a:cubicBezTo>
                        <a:pt x="955" y="1014"/>
                        <a:pt x="1182" y="787"/>
                        <a:pt x="1182" y="511"/>
                      </a:cubicBezTo>
                      <a:cubicBezTo>
                        <a:pt x="1182" y="204"/>
                        <a:pt x="932" y="1"/>
                        <a:pt x="670" y="1"/>
                      </a:cubicBezTo>
                      <a:close/>
                    </a:path>
                  </a:pathLst>
                </a:custGeom>
                <a:grpFill/>
                <a:ln w="78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" name="Google Shape;8217;p108"/>
          <p:cNvGrpSpPr/>
          <p:nvPr userDrawn="1"/>
        </p:nvGrpSpPr>
        <p:grpSpPr>
          <a:xfrm flipV="1">
            <a:off x="197968" y="2367340"/>
            <a:ext cx="403658" cy="408818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70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1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72" name="Google Shape;8217;p108"/>
          <p:cNvGrpSpPr/>
          <p:nvPr userDrawn="1"/>
        </p:nvGrpSpPr>
        <p:grpSpPr>
          <a:xfrm flipV="1">
            <a:off x="8516106" y="2367340"/>
            <a:ext cx="403658" cy="408818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73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4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75" name="Google Shape;8217;p108"/>
          <p:cNvGrpSpPr/>
          <p:nvPr userDrawn="1"/>
        </p:nvGrpSpPr>
        <p:grpSpPr>
          <a:xfrm flipV="1">
            <a:off x="197968" y="1635646"/>
            <a:ext cx="403658" cy="408818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76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7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78" name="Google Shape;8217;p108"/>
          <p:cNvGrpSpPr/>
          <p:nvPr userDrawn="1"/>
        </p:nvGrpSpPr>
        <p:grpSpPr>
          <a:xfrm flipV="1">
            <a:off x="8516106" y="1635646"/>
            <a:ext cx="403658" cy="408818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79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0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81" name="Google Shape;8217;p108"/>
          <p:cNvGrpSpPr/>
          <p:nvPr userDrawn="1"/>
        </p:nvGrpSpPr>
        <p:grpSpPr>
          <a:xfrm flipV="1">
            <a:off x="197968" y="3099036"/>
            <a:ext cx="403658" cy="408818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82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3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84" name="Google Shape;8217;p108"/>
          <p:cNvGrpSpPr/>
          <p:nvPr userDrawn="1"/>
        </p:nvGrpSpPr>
        <p:grpSpPr>
          <a:xfrm flipV="1">
            <a:off x="8516106" y="3099036"/>
            <a:ext cx="403658" cy="408818"/>
            <a:chOff x="-42617299" y="3587775"/>
            <a:chExt cx="306950" cy="310875"/>
          </a:xfrm>
          <a:solidFill>
            <a:srgbClr val="51442D"/>
          </a:solidFill>
        </p:grpSpPr>
        <p:sp>
          <p:nvSpPr>
            <p:cNvPr id="85" name="Google Shape;8218;p108"/>
            <p:cNvSpPr/>
            <p:nvPr/>
          </p:nvSpPr>
          <p:spPr>
            <a:xfrm>
              <a:off x="-42617299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6" name="Google Shape;8219;p108"/>
            <p:cNvSpPr/>
            <p:nvPr/>
          </p:nvSpPr>
          <p:spPr>
            <a:xfrm>
              <a:off x="-42500724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userDrawn="1">
  <p:cSld name="Title and tex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1033;p16"/>
          <p:cNvGrpSpPr/>
          <p:nvPr userDrawn="1"/>
        </p:nvGrpSpPr>
        <p:grpSpPr>
          <a:xfrm rot="10800000" flipH="1">
            <a:off x="238084" y="4272352"/>
            <a:ext cx="239824" cy="230627"/>
            <a:chOff x="5011318" y="1850537"/>
            <a:chExt cx="288562" cy="277463"/>
          </a:xfrm>
          <a:solidFill>
            <a:srgbClr val="998155"/>
          </a:solidFill>
        </p:grpSpPr>
        <p:sp>
          <p:nvSpPr>
            <p:cNvPr id="75" name="Google Shape;1034;p16"/>
            <p:cNvSpPr/>
            <p:nvPr/>
          </p:nvSpPr>
          <p:spPr>
            <a:xfrm>
              <a:off x="5011318" y="1850537"/>
              <a:ext cx="288562" cy="277463"/>
            </a:xfrm>
            <a:custGeom>
              <a:avLst/>
              <a:gdLst/>
              <a:ahLst/>
              <a:cxnLst/>
              <a:rect l="l" t="t" r="r" b="b"/>
              <a:pathLst>
                <a:path w="13597" h="13074" extrusionOk="0">
                  <a:moveTo>
                    <a:pt x="7062" y="1"/>
                  </a:moveTo>
                  <a:cubicBezTo>
                    <a:pt x="4411" y="1"/>
                    <a:pt x="2023" y="1597"/>
                    <a:pt x="1018" y="4034"/>
                  </a:cubicBezTo>
                  <a:cubicBezTo>
                    <a:pt x="0" y="6472"/>
                    <a:pt x="566" y="9287"/>
                    <a:pt x="2438" y="11159"/>
                  </a:cubicBezTo>
                  <a:cubicBezTo>
                    <a:pt x="3682" y="12412"/>
                    <a:pt x="5354" y="13074"/>
                    <a:pt x="7058" y="13074"/>
                  </a:cubicBezTo>
                  <a:cubicBezTo>
                    <a:pt x="7901" y="13074"/>
                    <a:pt x="8752" y="12912"/>
                    <a:pt x="9563" y="12579"/>
                  </a:cubicBezTo>
                  <a:cubicBezTo>
                    <a:pt x="12001" y="11561"/>
                    <a:pt x="13596" y="9186"/>
                    <a:pt x="13596" y="6535"/>
                  </a:cubicBezTo>
                  <a:cubicBezTo>
                    <a:pt x="13596" y="2929"/>
                    <a:pt x="10669" y="1"/>
                    <a:pt x="7062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6" name="Google Shape;1035;p16"/>
            <p:cNvSpPr/>
            <p:nvPr/>
          </p:nvSpPr>
          <p:spPr>
            <a:xfrm>
              <a:off x="5081713" y="1910002"/>
              <a:ext cx="158702" cy="158447"/>
            </a:xfrm>
            <a:custGeom>
              <a:avLst/>
              <a:gdLst/>
              <a:ahLst/>
              <a:cxnLst/>
              <a:rect l="l" t="t" r="r" b="b"/>
              <a:pathLst>
                <a:path w="7478" h="7465" extrusionOk="0">
                  <a:moveTo>
                    <a:pt x="3745" y="1"/>
                  </a:moveTo>
                  <a:cubicBezTo>
                    <a:pt x="1672" y="1"/>
                    <a:pt x="0" y="1672"/>
                    <a:pt x="0" y="3733"/>
                  </a:cubicBezTo>
                  <a:cubicBezTo>
                    <a:pt x="0" y="5794"/>
                    <a:pt x="1672" y="7465"/>
                    <a:pt x="3745" y="7465"/>
                  </a:cubicBezTo>
                  <a:cubicBezTo>
                    <a:pt x="5806" y="7465"/>
                    <a:pt x="7477" y="5794"/>
                    <a:pt x="7477" y="3733"/>
                  </a:cubicBezTo>
                  <a:cubicBezTo>
                    <a:pt x="7477" y="1672"/>
                    <a:pt x="5806" y="1"/>
                    <a:pt x="3745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77" name="Google Shape;1036;p16"/>
          <p:cNvGrpSpPr/>
          <p:nvPr userDrawn="1"/>
        </p:nvGrpSpPr>
        <p:grpSpPr>
          <a:xfrm rot="10800000" flipH="1">
            <a:off x="238075" y="4661690"/>
            <a:ext cx="239821" cy="238851"/>
            <a:chOff x="5213532" y="1691616"/>
            <a:chExt cx="166392" cy="165674"/>
          </a:xfrm>
          <a:solidFill>
            <a:srgbClr val="998155"/>
          </a:solidFill>
        </p:grpSpPr>
        <p:sp>
          <p:nvSpPr>
            <p:cNvPr id="78" name="Google Shape;1037;p16"/>
            <p:cNvSpPr/>
            <p:nvPr/>
          </p:nvSpPr>
          <p:spPr>
            <a:xfrm>
              <a:off x="5213532" y="1791436"/>
              <a:ext cx="65834" cy="65853"/>
            </a:xfrm>
            <a:custGeom>
              <a:avLst/>
              <a:gdLst/>
              <a:ahLst/>
              <a:cxnLst/>
              <a:rect l="l" t="t" r="r" b="b"/>
              <a:pathLst>
                <a:path w="3480" h="3482" extrusionOk="0">
                  <a:moveTo>
                    <a:pt x="3481" y="1"/>
                  </a:moveTo>
                  <a:lnTo>
                    <a:pt x="3481" y="1"/>
                  </a:lnTo>
                  <a:cubicBezTo>
                    <a:pt x="2601" y="116"/>
                    <a:pt x="1760" y="498"/>
                    <a:pt x="1110" y="1110"/>
                  </a:cubicBezTo>
                  <a:cubicBezTo>
                    <a:pt x="498" y="1760"/>
                    <a:pt x="115" y="2602"/>
                    <a:pt x="0" y="3481"/>
                  </a:cubicBezTo>
                  <a:cubicBezTo>
                    <a:pt x="880" y="3367"/>
                    <a:pt x="1722" y="2984"/>
                    <a:pt x="2372" y="2372"/>
                  </a:cubicBezTo>
                  <a:cubicBezTo>
                    <a:pt x="2984" y="1722"/>
                    <a:pt x="3366" y="881"/>
                    <a:pt x="348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9" name="Google Shape;1038;p16"/>
            <p:cNvSpPr/>
            <p:nvPr/>
          </p:nvSpPr>
          <p:spPr>
            <a:xfrm>
              <a:off x="5313352" y="1691616"/>
              <a:ext cx="66572" cy="65853"/>
            </a:xfrm>
            <a:custGeom>
              <a:avLst/>
              <a:gdLst/>
              <a:ahLst/>
              <a:cxnLst/>
              <a:rect l="l" t="t" r="r" b="b"/>
              <a:pathLst>
                <a:path w="3520" h="3482" extrusionOk="0">
                  <a:moveTo>
                    <a:pt x="3519" y="1"/>
                  </a:moveTo>
                  <a:lnTo>
                    <a:pt x="3519" y="1"/>
                  </a:lnTo>
                  <a:cubicBezTo>
                    <a:pt x="2601" y="116"/>
                    <a:pt x="1760" y="498"/>
                    <a:pt x="1110" y="1110"/>
                  </a:cubicBezTo>
                  <a:cubicBezTo>
                    <a:pt x="498" y="1760"/>
                    <a:pt x="115" y="2602"/>
                    <a:pt x="0" y="3481"/>
                  </a:cubicBezTo>
                  <a:cubicBezTo>
                    <a:pt x="880" y="3367"/>
                    <a:pt x="1721" y="2984"/>
                    <a:pt x="2372" y="2372"/>
                  </a:cubicBezTo>
                  <a:cubicBezTo>
                    <a:pt x="2984" y="1722"/>
                    <a:pt x="3366" y="881"/>
                    <a:pt x="35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0" name="Google Shape;1039;p16"/>
            <p:cNvSpPr/>
            <p:nvPr/>
          </p:nvSpPr>
          <p:spPr>
            <a:xfrm>
              <a:off x="5213532" y="1691616"/>
              <a:ext cx="65834" cy="65853"/>
            </a:xfrm>
            <a:custGeom>
              <a:avLst/>
              <a:gdLst/>
              <a:ahLst/>
              <a:cxnLst/>
              <a:rect l="l" t="t" r="r" b="b"/>
              <a:pathLst>
                <a:path w="3480" h="3482" extrusionOk="0">
                  <a:moveTo>
                    <a:pt x="0" y="1"/>
                  </a:moveTo>
                  <a:cubicBezTo>
                    <a:pt x="115" y="881"/>
                    <a:pt x="498" y="1722"/>
                    <a:pt x="1110" y="2372"/>
                  </a:cubicBezTo>
                  <a:cubicBezTo>
                    <a:pt x="1760" y="2984"/>
                    <a:pt x="2601" y="3367"/>
                    <a:pt x="3481" y="3481"/>
                  </a:cubicBezTo>
                  <a:cubicBezTo>
                    <a:pt x="3366" y="2602"/>
                    <a:pt x="2984" y="1760"/>
                    <a:pt x="2372" y="1110"/>
                  </a:cubicBezTo>
                  <a:cubicBezTo>
                    <a:pt x="1722" y="498"/>
                    <a:pt x="880" y="11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1" name="Google Shape;1040;p16"/>
            <p:cNvSpPr/>
            <p:nvPr/>
          </p:nvSpPr>
          <p:spPr>
            <a:xfrm>
              <a:off x="5312634" y="1791436"/>
              <a:ext cx="66553" cy="65853"/>
            </a:xfrm>
            <a:custGeom>
              <a:avLst/>
              <a:gdLst/>
              <a:ahLst/>
              <a:cxnLst/>
              <a:rect l="l" t="t" r="r" b="b"/>
              <a:pathLst>
                <a:path w="3519" h="3482" extrusionOk="0">
                  <a:moveTo>
                    <a:pt x="0" y="1"/>
                  </a:moveTo>
                  <a:cubicBezTo>
                    <a:pt x="115" y="881"/>
                    <a:pt x="536" y="1722"/>
                    <a:pt x="1148" y="2372"/>
                  </a:cubicBezTo>
                  <a:cubicBezTo>
                    <a:pt x="1798" y="2984"/>
                    <a:pt x="2639" y="3367"/>
                    <a:pt x="3519" y="3481"/>
                  </a:cubicBezTo>
                  <a:cubicBezTo>
                    <a:pt x="3404" y="2602"/>
                    <a:pt x="3022" y="1760"/>
                    <a:pt x="2410" y="1110"/>
                  </a:cubicBezTo>
                  <a:cubicBezTo>
                    <a:pt x="1759" y="498"/>
                    <a:pt x="918" y="11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2" name="Google Shape;1041;p16"/>
            <p:cNvSpPr/>
            <p:nvPr/>
          </p:nvSpPr>
          <p:spPr>
            <a:xfrm>
              <a:off x="5285873" y="1763957"/>
              <a:ext cx="20255" cy="20274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68" y="0"/>
                    <a:pt x="0" y="268"/>
                    <a:pt x="0" y="536"/>
                  </a:cubicBezTo>
                  <a:cubicBezTo>
                    <a:pt x="0" y="842"/>
                    <a:pt x="268" y="1071"/>
                    <a:pt x="535" y="1071"/>
                  </a:cubicBezTo>
                  <a:cubicBezTo>
                    <a:pt x="841" y="1071"/>
                    <a:pt x="1071" y="842"/>
                    <a:pt x="1071" y="536"/>
                  </a:cubicBezTo>
                  <a:cubicBezTo>
                    <a:pt x="1071" y="268"/>
                    <a:pt x="841" y="0"/>
                    <a:pt x="5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83" name="Google Shape;1042;p16"/>
          <p:cNvGrpSpPr/>
          <p:nvPr userDrawn="1"/>
        </p:nvGrpSpPr>
        <p:grpSpPr>
          <a:xfrm rot="-5400000" flipH="1">
            <a:off x="136493" y="3866084"/>
            <a:ext cx="442977" cy="52165"/>
            <a:chOff x="1763406" y="3001921"/>
            <a:chExt cx="442977" cy="52165"/>
          </a:xfrm>
          <a:solidFill>
            <a:srgbClr val="998155"/>
          </a:solidFill>
        </p:grpSpPr>
        <p:sp>
          <p:nvSpPr>
            <p:cNvPr id="84" name="Google Shape;1043;p16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5" name="Google Shape;1044;p16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6" name="Google Shape;1045;p16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7" name="Google Shape;1046;p16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88" name="Google Shape;1047;p16"/>
          <p:cNvGrpSpPr/>
          <p:nvPr userDrawn="1"/>
        </p:nvGrpSpPr>
        <p:grpSpPr>
          <a:xfrm rot="10800000" flipH="1">
            <a:off x="663259" y="4665789"/>
            <a:ext cx="239824" cy="230627"/>
            <a:chOff x="5011318" y="1850537"/>
            <a:chExt cx="288562" cy="277463"/>
          </a:xfrm>
          <a:solidFill>
            <a:srgbClr val="998155"/>
          </a:solidFill>
        </p:grpSpPr>
        <p:sp>
          <p:nvSpPr>
            <p:cNvPr id="89" name="Google Shape;1048;p16"/>
            <p:cNvSpPr/>
            <p:nvPr/>
          </p:nvSpPr>
          <p:spPr>
            <a:xfrm>
              <a:off x="5011318" y="1850537"/>
              <a:ext cx="288562" cy="277463"/>
            </a:xfrm>
            <a:custGeom>
              <a:avLst/>
              <a:gdLst/>
              <a:ahLst/>
              <a:cxnLst/>
              <a:rect l="l" t="t" r="r" b="b"/>
              <a:pathLst>
                <a:path w="13597" h="13074" extrusionOk="0">
                  <a:moveTo>
                    <a:pt x="7062" y="1"/>
                  </a:moveTo>
                  <a:cubicBezTo>
                    <a:pt x="4411" y="1"/>
                    <a:pt x="2023" y="1597"/>
                    <a:pt x="1018" y="4034"/>
                  </a:cubicBezTo>
                  <a:cubicBezTo>
                    <a:pt x="0" y="6472"/>
                    <a:pt x="566" y="9287"/>
                    <a:pt x="2438" y="11159"/>
                  </a:cubicBezTo>
                  <a:cubicBezTo>
                    <a:pt x="3682" y="12412"/>
                    <a:pt x="5354" y="13074"/>
                    <a:pt x="7058" y="13074"/>
                  </a:cubicBezTo>
                  <a:cubicBezTo>
                    <a:pt x="7901" y="13074"/>
                    <a:pt x="8752" y="12912"/>
                    <a:pt x="9563" y="12579"/>
                  </a:cubicBezTo>
                  <a:cubicBezTo>
                    <a:pt x="12001" y="11561"/>
                    <a:pt x="13596" y="9186"/>
                    <a:pt x="13596" y="6535"/>
                  </a:cubicBezTo>
                  <a:cubicBezTo>
                    <a:pt x="13596" y="2929"/>
                    <a:pt x="10669" y="1"/>
                    <a:pt x="7062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0" name="Google Shape;1049;p16"/>
            <p:cNvSpPr/>
            <p:nvPr/>
          </p:nvSpPr>
          <p:spPr>
            <a:xfrm>
              <a:off x="5081713" y="1910002"/>
              <a:ext cx="158702" cy="158447"/>
            </a:xfrm>
            <a:custGeom>
              <a:avLst/>
              <a:gdLst/>
              <a:ahLst/>
              <a:cxnLst/>
              <a:rect l="l" t="t" r="r" b="b"/>
              <a:pathLst>
                <a:path w="7478" h="7465" extrusionOk="0">
                  <a:moveTo>
                    <a:pt x="3745" y="1"/>
                  </a:moveTo>
                  <a:cubicBezTo>
                    <a:pt x="1672" y="1"/>
                    <a:pt x="0" y="1672"/>
                    <a:pt x="0" y="3733"/>
                  </a:cubicBezTo>
                  <a:cubicBezTo>
                    <a:pt x="0" y="5794"/>
                    <a:pt x="1672" y="7465"/>
                    <a:pt x="3745" y="7465"/>
                  </a:cubicBezTo>
                  <a:cubicBezTo>
                    <a:pt x="5806" y="7465"/>
                    <a:pt x="7477" y="5794"/>
                    <a:pt x="7477" y="3733"/>
                  </a:cubicBezTo>
                  <a:cubicBezTo>
                    <a:pt x="7477" y="1672"/>
                    <a:pt x="5806" y="1"/>
                    <a:pt x="3745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91" name="Google Shape;1050;p16"/>
          <p:cNvGrpSpPr/>
          <p:nvPr userDrawn="1"/>
        </p:nvGrpSpPr>
        <p:grpSpPr>
          <a:xfrm flipH="1">
            <a:off x="1088418" y="4755009"/>
            <a:ext cx="442977" cy="52165"/>
            <a:chOff x="1763406" y="3001921"/>
            <a:chExt cx="442977" cy="52165"/>
          </a:xfrm>
          <a:solidFill>
            <a:srgbClr val="998155"/>
          </a:solidFill>
        </p:grpSpPr>
        <p:sp>
          <p:nvSpPr>
            <p:cNvPr id="92" name="Google Shape;1051;p16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3" name="Google Shape;1052;p16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4" name="Google Shape;1053;p16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5" name="Google Shape;1054;p16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96" name="Google Shape;1055;p16"/>
          <p:cNvGrpSpPr/>
          <p:nvPr userDrawn="1"/>
        </p:nvGrpSpPr>
        <p:grpSpPr>
          <a:xfrm flipH="1">
            <a:off x="8666087" y="640516"/>
            <a:ext cx="239824" cy="230627"/>
            <a:chOff x="5011318" y="1850537"/>
            <a:chExt cx="288562" cy="277463"/>
          </a:xfrm>
          <a:solidFill>
            <a:srgbClr val="998155"/>
          </a:solidFill>
        </p:grpSpPr>
        <p:sp>
          <p:nvSpPr>
            <p:cNvPr id="97" name="Google Shape;1056;p16"/>
            <p:cNvSpPr/>
            <p:nvPr/>
          </p:nvSpPr>
          <p:spPr>
            <a:xfrm>
              <a:off x="5011318" y="1850537"/>
              <a:ext cx="288562" cy="277463"/>
            </a:xfrm>
            <a:custGeom>
              <a:avLst/>
              <a:gdLst/>
              <a:ahLst/>
              <a:cxnLst/>
              <a:rect l="l" t="t" r="r" b="b"/>
              <a:pathLst>
                <a:path w="13597" h="13074" extrusionOk="0">
                  <a:moveTo>
                    <a:pt x="7062" y="1"/>
                  </a:moveTo>
                  <a:cubicBezTo>
                    <a:pt x="4411" y="1"/>
                    <a:pt x="2023" y="1597"/>
                    <a:pt x="1018" y="4034"/>
                  </a:cubicBezTo>
                  <a:cubicBezTo>
                    <a:pt x="0" y="6472"/>
                    <a:pt x="566" y="9287"/>
                    <a:pt x="2438" y="11159"/>
                  </a:cubicBezTo>
                  <a:cubicBezTo>
                    <a:pt x="3682" y="12412"/>
                    <a:pt x="5354" y="13074"/>
                    <a:pt x="7058" y="13074"/>
                  </a:cubicBezTo>
                  <a:cubicBezTo>
                    <a:pt x="7901" y="13074"/>
                    <a:pt x="8752" y="12912"/>
                    <a:pt x="9563" y="12579"/>
                  </a:cubicBezTo>
                  <a:cubicBezTo>
                    <a:pt x="12001" y="11561"/>
                    <a:pt x="13596" y="9186"/>
                    <a:pt x="13596" y="6535"/>
                  </a:cubicBezTo>
                  <a:cubicBezTo>
                    <a:pt x="13596" y="2929"/>
                    <a:pt x="10669" y="1"/>
                    <a:pt x="7062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8" name="Google Shape;1057;p16"/>
            <p:cNvSpPr/>
            <p:nvPr/>
          </p:nvSpPr>
          <p:spPr>
            <a:xfrm>
              <a:off x="5081713" y="1910002"/>
              <a:ext cx="158702" cy="158447"/>
            </a:xfrm>
            <a:custGeom>
              <a:avLst/>
              <a:gdLst/>
              <a:ahLst/>
              <a:cxnLst/>
              <a:rect l="l" t="t" r="r" b="b"/>
              <a:pathLst>
                <a:path w="7478" h="7465" extrusionOk="0">
                  <a:moveTo>
                    <a:pt x="3745" y="1"/>
                  </a:moveTo>
                  <a:cubicBezTo>
                    <a:pt x="1672" y="1"/>
                    <a:pt x="0" y="1672"/>
                    <a:pt x="0" y="3733"/>
                  </a:cubicBezTo>
                  <a:cubicBezTo>
                    <a:pt x="0" y="5794"/>
                    <a:pt x="1672" y="7465"/>
                    <a:pt x="3745" y="7465"/>
                  </a:cubicBezTo>
                  <a:cubicBezTo>
                    <a:pt x="5806" y="7465"/>
                    <a:pt x="7477" y="5794"/>
                    <a:pt x="7477" y="3733"/>
                  </a:cubicBezTo>
                  <a:cubicBezTo>
                    <a:pt x="7477" y="1672"/>
                    <a:pt x="5806" y="1"/>
                    <a:pt x="3745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99" name="Google Shape;1058;p16"/>
          <p:cNvGrpSpPr/>
          <p:nvPr userDrawn="1"/>
        </p:nvGrpSpPr>
        <p:grpSpPr>
          <a:xfrm flipH="1">
            <a:off x="8666100" y="242953"/>
            <a:ext cx="239821" cy="238851"/>
            <a:chOff x="5213532" y="1691616"/>
            <a:chExt cx="166392" cy="165674"/>
          </a:xfrm>
          <a:solidFill>
            <a:srgbClr val="998155"/>
          </a:solidFill>
        </p:grpSpPr>
        <p:sp>
          <p:nvSpPr>
            <p:cNvPr id="100" name="Google Shape;1059;p16"/>
            <p:cNvSpPr/>
            <p:nvPr/>
          </p:nvSpPr>
          <p:spPr>
            <a:xfrm>
              <a:off x="5213532" y="1791436"/>
              <a:ext cx="65834" cy="65853"/>
            </a:xfrm>
            <a:custGeom>
              <a:avLst/>
              <a:gdLst/>
              <a:ahLst/>
              <a:cxnLst/>
              <a:rect l="l" t="t" r="r" b="b"/>
              <a:pathLst>
                <a:path w="3480" h="3482" extrusionOk="0">
                  <a:moveTo>
                    <a:pt x="3481" y="1"/>
                  </a:moveTo>
                  <a:lnTo>
                    <a:pt x="3481" y="1"/>
                  </a:lnTo>
                  <a:cubicBezTo>
                    <a:pt x="2601" y="116"/>
                    <a:pt x="1760" y="498"/>
                    <a:pt x="1110" y="1110"/>
                  </a:cubicBezTo>
                  <a:cubicBezTo>
                    <a:pt x="498" y="1760"/>
                    <a:pt x="115" y="2602"/>
                    <a:pt x="0" y="3481"/>
                  </a:cubicBezTo>
                  <a:cubicBezTo>
                    <a:pt x="880" y="3367"/>
                    <a:pt x="1722" y="2984"/>
                    <a:pt x="2372" y="2372"/>
                  </a:cubicBezTo>
                  <a:cubicBezTo>
                    <a:pt x="2984" y="1722"/>
                    <a:pt x="3366" y="881"/>
                    <a:pt x="348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1" name="Google Shape;1060;p16"/>
            <p:cNvSpPr/>
            <p:nvPr/>
          </p:nvSpPr>
          <p:spPr>
            <a:xfrm>
              <a:off x="5313352" y="1691616"/>
              <a:ext cx="66572" cy="65853"/>
            </a:xfrm>
            <a:custGeom>
              <a:avLst/>
              <a:gdLst/>
              <a:ahLst/>
              <a:cxnLst/>
              <a:rect l="l" t="t" r="r" b="b"/>
              <a:pathLst>
                <a:path w="3520" h="3482" extrusionOk="0">
                  <a:moveTo>
                    <a:pt x="3519" y="1"/>
                  </a:moveTo>
                  <a:lnTo>
                    <a:pt x="3519" y="1"/>
                  </a:lnTo>
                  <a:cubicBezTo>
                    <a:pt x="2601" y="116"/>
                    <a:pt x="1760" y="498"/>
                    <a:pt x="1110" y="1110"/>
                  </a:cubicBezTo>
                  <a:cubicBezTo>
                    <a:pt x="498" y="1760"/>
                    <a:pt x="115" y="2602"/>
                    <a:pt x="0" y="3481"/>
                  </a:cubicBezTo>
                  <a:cubicBezTo>
                    <a:pt x="880" y="3367"/>
                    <a:pt x="1721" y="2984"/>
                    <a:pt x="2372" y="2372"/>
                  </a:cubicBezTo>
                  <a:cubicBezTo>
                    <a:pt x="2984" y="1722"/>
                    <a:pt x="3366" y="881"/>
                    <a:pt x="35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2" name="Google Shape;1061;p16"/>
            <p:cNvSpPr/>
            <p:nvPr/>
          </p:nvSpPr>
          <p:spPr>
            <a:xfrm>
              <a:off x="5213532" y="1691616"/>
              <a:ext cx="65834" cy="65853"/>
            </a:xfrm>
            <a:custGeom>
              <a:avLst/>
              <a:gdLst/>
              <a:ahLst/>
              <a:cxnLst/>
              <a:rect l="l" t="t" r="r" b="b"/>
              <a:pathLst>
                <a:path w="3480" h="3482" extrusionOk="0">
                  <a:moveTo>
                    <a:pt x="0" y="1"/>
                  </a:moveTo>
                  <a:cubicBezTo>
                    <a:pt x="115" y="881"/>
                    <a:pt x="498" y="1722"/>
                    <a:pt x="1110" y="2372"/>
                  </a:cubicBezTo>
                  <a:cubicBezTo>
                    <a:pt x="1760" y="2984"/>
                    <a:pt x="2601" y="3367"/>
                    <a:pt x="3481" y="3481"/>
                  </a:cubicBezTo>
                  <a:cubicBezTo>
                    <a:pt x="3366" y="2602"/>
                    <a:pt x="2984" y="1760"/>
                    <a:pt x="2372" y="1110"/>
                  </a:cubicBezTo>
                  <a:cubicBezTo>
                    <a:pt x="1722" y="498"/>
                    <a:pt x="880" y="11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3" name="Google Shape;1062;p16"/>
            <p:cNvSpPr/>
            <p:nvPr/>
          </p:nvSpPr>
          <p:spPr>
            <a:xfrm>
              <a:off x="5312634" y="1791436"/>
              <a:ext cx="66553" cy="65853"/>
            </a:xfrm>
            <a:custGeom>
              <a:avLst/>
              <a:gdLst/>
              <a:ahLst/>
              <a:cxnLst/>
              <a:rect l="l" t="t" r="r" b="b"/>
              <a:pathLst>
                <a:path w="3519" h="3482" extrusionOk="0">
                  <a:moveTo>
                    <a:pt x="0" y="1"/>
                  </a:moveTo>
                  <a:cubicBezTo>
                    <a:pt x="115" y="881"/>
                    <a:pt x="536" y="1722"/>
                    <a:pt x="1148" y="2372"/>
                  </a:cubicBezTo>
                  <a:cubicBezTo>
                    <a:pt x="1798" y="2984"/>
                    <a:pt x="2639" y="3367"/>
                    <a:pt x="3519" y="3481"/>
                  </a:cubicBezTo>
                  <a:cubicBezTo>
                    <a:pt x="3404" y="2602"/>
                    <a:pt x="3022" y="1760"/>
                    <a:pt x="2410" y="1110"/>
                  </a:cubicBezTo>
                  <a:cubicBezTo>
                    <a:pt x="1759" y="498"/>
                    <a:pt x="918" y="11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4" name="Google Shape;1063;p16"/>
            <p:cNvSpPr/>
            <p:nvPr/>
          </p:nvSpPr>
          <p:spPr>
            <a:xfrm>
              <a:off x="5285873" y="1763957"/>
              <a:ext cx="20255" cy="20274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68" y="0"/>
                    <a:pt x="0" y="268"/>
                    <a:pt x="0" y="536"/>
                  </a:cubicBezTo>
                  <a:cubicBezTo>
                    <a:pt x="0" y="842"/>
                    <a:pt x="268" y="1071"/>
                    <a:pt x="535" y="1071"/>
                  </a:cubicBezTo>
                  <a:cubicBezTo>
                    <a:pt x="841" y="1071"/>
                    <a:pt x="1071" y="842"/>
                    <a:pt x="1071" y="536"/>
                  </a:cubicBezTo>
                  <a:cubicBezTo>
                    <a:pt x="1071" y="268"/>
                    <a:pt x="841" y="0"/>
                    <a:pt x="5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64;p16"/>
          <p:cNvGrpSpPr/>
          <p:nvPr userDrawn="1"/>
        </p:nvGrpSpPr>
        <p:grpSpPr>
          <a:xfrm rot="5400000" flipH="1">
            <a:off x="8564525" y="1225246"/>
            <a:ext cx="442977" cy="52165"/>
            <a:chOff x="1763406" y="3001921"/>
            <a:chExt cx="442977" cy="52165"/>
          </a:xfrm>
          <a:solidFill>
            <a:srgbClr val="998155"/>
          </a:solidFill>
        </p:grpSpPr>
        <p:sp>
          <p:nvSpPr>
            <p:cNvPr id="106" name="Google Shape;1065;p16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7" name="Google Shape;1066;p16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8" name="Google Shape;1067;p16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9" name="Google Shape;1068;p16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069;p16"/>
          <p:cNvGrpSpPr/>
          <p:nvPr userDrawn="1"/>
        </p:nvGrpSpPr>
        <p:grpSpPr>
          <a:xfrm flipH="1">
            <a:off x="8240912" y="247078"/>
            <a:ext cx="239824" cy="230627"/>
            <a:chOff x="5011318" y="1850537"/>
            <a:chExt cx="288562" cy="277463"/>
          </a:xfrm>
          <a:solidFill>
            <a:srgbClr val="998155"/>
          </a:solidFill>
        </p:grpSpPr>
        <p:sp>
          <p:nvSpPr>
            <p:cNvPr id="111" name="Google Shape;1070;p16"/>
            <p:cNvSpPr/>
            <p:nvPr/>
          </p:nvSpPr>
          <p:spPr>
            <a:xfrm>
              <a:off x="5011318" y="1850537"/>
              <a:ext cx="288562" cy="277463"/>
            </a:xfrm>
            <a:custGeom>
              <a:avLst/>
              <a:gdLst/>
              <a:ahLst/>
              <a:cxnLst/>
              <a:rect l="l" t="t" r="r" b="b"/>
              <a:pathLst>
                <a:path w="13597" h="13074" extrusionOk="0">
                  <a:moveTo>
                    <a:pt x="7062" y="1"/>
                  </a:moveTo>
                  <a:cubicBezTo>
                    <a:pt x="4411" y="1"/>
                    <a:pt x="2023" y="1597"/>
                    <a:pt x="1018" y="4034"/>
                  </a:cubicBezTo>
                  <a:cubicBezTo>
                    <a:pt x="0" y="6472"/>
                    <a:pt x="566" y="9287"/>
                    <a:pt x="2438" y="11159"/>
                  </a:cubicBezTo>
                  <a:cubicBezTo>
                    <a:pt x="3682" y="12412"/>
                    <a:pt x="5354" y="13074"/>
                    <a:pt x="7058" y="13074"/>
                  </a:cubicBezTo>
                  <a:cubicBezTo>
                    <a:pt x="7901" y="13074"/>
                    <a:pt x="8752" y="12912"/>
                    <a:pt x="9563" y="12579"/>
                  </a:cubicBezTo>
                  <a:cubicBezTo>
                    <a:pt x="12001" y="11561"/>
                    <a:pt x="13596" y="9186"/>
                    <a:pt x="13596" y="6535"/>
                  </a:cubicBezTo>
                  <a:cubicBezTo>
                    <a:pt x="13596" y="2929"/>
                    <a:pt x="10669" y="1"/>
                    <a:pt x="7062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2" name="Google Shape;1071;p16"/>
            <p:cNvSpPr/>
            <p:nvPr/>
          </p:nvSpPr>
          <p:spPr>
            <a:xfrm>
              <a:off x="5081713" y="1910002"/>
              <a:ext cx="158702" cy="158447"/>
            </a:xfrm>
            <a:custGeom>
              <a:avLst/>
              <a:gdLst/>
              <a:ahLst/>
              <a:cxnLst/>
              <a:rect l="l" t="t" r="r" b="b"/>
              <a:pathLst>
                <a:path w="7478" h="7465" extrusionOk="0">
                  <a:moveTo>
                    <a:pt x="3745" y="1"/>
                  </a:moveTo>
                  <a:cubicBezTo>
                    <a:pt x="1672" y="1"/>
                    <a:pt x="0" y="1672"/>
                    <a:pt x="0" y="3733"/>
                  </a:cubicBezTo>
                  <a:cubicBezTo>
                    <a:pt x="0" y="5794"/>
                    <a:pt x="1672" y="7465"/>
                    <a:pt x="3745" y="7465"/>
                  </a:cubicBezTo>
                  <a:cubicBezTo>
                    <a:pt x="5806" y="7465"/>
                    <a:pt x="7477" y="5794"/>
                    <a:pt x="7477" y="3733"/>
                  </a:cubicBezTo>
                  <a:cubicBezTo>
                    <a:pt x="7477" y="1672"/>
                    <a:pt x="5806" y="1"/>
                    <a:pt x="3745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072;p16"/>
          <p:cNvGrpSpPr/>
          <p:nvPr userDrawn="1"/>
        </p:nvGrpSpPr>
        <p:grpSpPr>
          <a:xfrm rot="10800000" flipH="1">
            <a:off x="7612600" y="336321"/>
            <a:ext cx="442977" cy="52165"/>
            <a:chOff x="1763406" y="3001921"/>
            <a:chExt cx="442977" cy="52165"/>
          </a:xfrm>
          <a:solidFill>
            <a:srgbClr val="998155"/>
          </a:solidFill>
        </p:grpSpPr>
        <p:sp>
          <p:nvSpPr>
            <p:cNvPr id="114" name="Google Shape;1073;p16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5" name="Google Shape;1074;p16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6" name="Google Shape;1075;p16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7" name="Google Shape;1076;p16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077;p16"/>
          <p:cNvGrpSpPr/>
          <p:nvPr userDrawn="1"/>
        </p:nvGrpSpPr>
        <p:grpSpPr>
          <a:xfrm rot="10800000">
            <a:off x="8666087" y="4268227"/>
            <a:ext cx="239824" cy="230627"/>
            <a:chOff x="5011318" y="1850537"/>
            <a:chExt cx="288562" cy="277463"/>
          </a:xfrm>
          <a:solidFill>
            <a:srgbClr val="998155"/>
          </a:solidFill>
        </p:grpSpPr>
        <p:sp>
          <p:nvSpPr>
            <p:cNvPr id="119" name="Google Shape;1078;p16"/>
            <p:cNvSpPr/>
            <p:nvPr/>
          </p:nvSpPr>
          <p:spPr>
            <a:xfrm>
              <a:off x="5011318" y="1850537"/>
              <a:ext cx="288562" cy="277463"/>
            </a:xfrm>
            <a:custGeom>
              <a:avLst/>
              <a:gdLst/>
              <a:ahLst/>
              <a:cxnLst/>
              <a:rect l="l" t="t" r="r" b="b"/>
              <a:pathLst>
                <a:path w="13597" h="13074" extrusionOk="0">
                  <a:moveTo>
                    <a:pt x="7062" y="1"/>
                  </a:moveTo>
                  <a:cubicBezTo>
                    <a:pt x="4411" y="1"/>
                    <a:pt x="2023" y="1597"/>
                    <a:pt x="1018" y="4034"/>
                  </a:cubicBezTo>
                  <a:cubicBezTo>
                    <a:pt x="0" y="6472"/>
                    <a:pt x="566" y="9287"/>
                    <a:pt x="2438" y="11159"/>
                  </a:cubicBezTo>
                  <a:cubicBezTo>
                    <a:pt x="3682" y="12412"/>
                    <a:pt x="5354" y="13074"/>
                    <a:pt x="7058" y="13074"/>
                  </a:cubicBezTo>
                  <a:cubicBezTo>
                    <a:pt x="7901" y="13074"/>
                    <a:pt x="8752" y="12912"/>
                    <a:pt x="9563" y="12579"/>
                  </a:cubicBezTo>
                  <a:cubicBezTo>
                    <a:pt x="12001" y="11561"/>
                    <a:pt x="13596" y="9186"/>
                    <a:pt x="13596" y="6535"/>
                  </a:cubicBezTo>
                  <a:cubicBezTo>
                    <a:pt x="13596" y="2929"/>
                    <a:pt x="10669" y="1"/>
                    <a:pt x="7062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" name="Google Shape;1079;p16"/>
            <p:cNvSpPr/>
            <p:nvPr/>
          </p:nvSpPr>
          <p:spPr>
            <a:xfrm>
              <a:off x="5081713" y="1910002"/>
              <a:ext cx="158702" cy="158447"/>
            </a:xfrm>
            <a:custGeom>
              <a:avLst/>
              <a:gdLst/>
              <a:ahLst/>
              <a:cxnLst/>
              <a:rect l="l" t="t" r="r" b="b"/>
              <a:pathLst>
                <a:path w="7478" h="7465" extrusionOk="0">
                  <a:moveTo>
                    <a:pt x="3745" y="1"/>
                  </a:moveTo>
                  <a:cubicBezTo>
                    <a:pt x="1672" y="1"/>
                    <a:pt x="0" y="1672"/>
                    <a:pt x="0" y="3733"/>
                  </a:cubicBezTo>
                  <a:cubicBezTo>
                    <a:pt x="0" y="5794"/>
                    <a:pt x="1672" y="7465"/>
                    <a:pt x="3745" y="7465"/>
                  </a:cubicBezTo>
                  <a:cubicBezTo>
                    <a:pt x="5806" y="7465"/>
                    <a:pt x="7477" y="5794"/>
                    <a:pt x="7477" y="3733"/>
                  </a:cubicBezTo>
                  <a:cubicBezTo>
                    <a:pt x="7477" y="1672"/>
                    <a:pt x="5806" y="1"/>
                    <a:pt x="3745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080;p16"/>
          <p:cNvGrpSpPr/>
          <p:nvPr userDrawn="1"/>
        </p:nvGrpSpPr>
        <p:grpSpPr>
          <a:xfrm rot="10800000">
            <a:off x="8666100" y="4657565"/>
            <a:ext cx="239821" cy="238851"/>
            <a:chOff x="5213532" y="1691616"/>
            <a:chExt cx="166392" cy="165674"/>
          </a:xfrm>
          <a:solidFill>
            <a:srgbClr val="998155"/>
          </a:solidFill>
        </p:grpSpPr>
        <p:sp>
          <p:nvSpPr>
            <p:cNvPr id="122" name="Google Shape;1081;p16"/>
            <p:cNvSpPr/>
            <p:nvPr/>
          </p:nvSpPr>
          <p:spPr>
            <a:xfrm>
              <a:off x="5213532" y="1791436"/>
              <a:ext cx="65834" cy="65853"/>
            </a:xfrm>
            <a:custGeom>
              <a:avLst/>
              <a:gdLst/>
              <a:ahLst/>
              <a:cxnLst/>
              <a:rect l="l" t="t" r="r" b="b"/>
              <a:pathLst>
                <a:path w="3480" h="3482" extrusionOk="0">
                  <a:moveTo>
                    <a:pt x="3481" y="1"/>
                  </a:moveTo>
                  <a:lnTo>
                    <a:pt x="3481" y="1"/>
                  </a:lnTo>
                  <a:cubicBezTo>
                    <a:pt x="2601" y="116"/>
                    <a:pt x="1760" y="498"/>
                    <a:pt x="1110" y="1110"/>
                  </a:cubicBezTo>
                  <a:cubicBezTo>
                    <a:pt x="498" y="1760"/>
                    <a:pt x="115" y="2602"/>
                    <a:pt x="0" y="3481"/>
                  </a:cubicBezTo>
                  <a:cubicBezTo>
                    <a:pt x="880" y="3367"/>
                    <a:pt x="1722" y="2984"/>
                    <a:pt x="2372" y="2372"/>
                  </a:cubicBezTo>
                  <a:cubicBezTo>
                    <a:pt x="2984" y="1722"/>
                    <a:pt x="3366" y="881"/>
                    <a:pt x="348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3" name="Google Shape;1082;p16"/>
            <p:cNvSpPr/>
            <p:nvPr/>
          </p:nvSpPr>
          <p:spPr>
            <a:xfrm>
              <a:off x="5313352" y="1691616"/>
              <a:ext cx="66572" cy="65853"/>
            </a:xfrm>
            <a:custGeom>
              <a:avLst/>
              <a:gdLst/>
              <a:ahLst/>
              <a:cxnLst/>
              <a:rect l="l" t="t" r="r" b="b"/>
              <a:pathLst>
                <a:path w="3520" h="3482" extrusionOk="0">
                  <a:moveTo>
                    <a:pt x="3519" y="1"/>
                  </a:moveTo>
                  <a:lnTo>
                    <a:pt x="3519" y="1"/>
                  </a:lnTo>
                  <a:cubicBezTo>
                    <a:pt x="2601" y="116"/>
                    <a:pt x="1760" y="498"/>
                    <a:pt x="1110" y="1110"/>
                  </a:cubicBezTo>
                  <a:cubicBezTo>
                    <a:pt x="498" y="1760"/>
                    <a:pt x="115" y="2602"/>
                    <a:pt x="0" y="3481"/>
                  </a:cubicBezTo>
                  <a:cubicBezTo>
                    <a:pt x="880" y="3367"/>
                    <a:pt x="1721" y="2984"/>
                    <a:pt x="2372" y="2372"/>
                  </a:cubicBezTo>
                  <a:cubicBezTo>
                    <a:pt x="2984" y="1722"/>
                    <a:pt x="3366" y="881"/>
                    <a:pt x="35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4" name="Google Shape;1083;p16"/>
            <p:cNvSpPr/>
            <p:nvPr/>
          </p:nvSpPr>
          <p:spPr>
            <a:xfrm>
              <a:off x="5213532" y="1691616"/>
              <a:ext cx="65834" cy="65853"/>
            </a:xfrm>
            <a:custGeom>
              <a:avLst/>
              <a:gdLst/>
              <a:ahLst/>
              <a:cxnLst/>
              <a:rect l="l" t="t" r="r" b="b"/>
              <a:pathLst>
                <a:path w="3480" h="3482" extrusionOk="0">
                  <a:moveTo>
                    <a:pt x="0" y="1"/>
                  </a:moveTo>
                  <a:cubicBezTo>
                    <a:pt x="115" y="881"/>
                    <a:pt x="498" y="1722"/>
                    <a:pt x="1110" y="2372"/>
                  </a:cubicBezTo>
                  <a:cubicBezTo>
                    <a:pt x="1760" y="2984"/>
                    <a:pt x="2601" y="3367"/>
                    <a:pt x="3481" y="3481"/>
                  </a:cubicBezTo>
                  <a:cubicBezTo>
                    <a:pt x="3366" y="2602"/>
                    <a:pt x="2984" y="1760"/>
                    <a:pt x="2372" y="1110"/>
                  </a:cubicBezTo>
                  <a:cubicBezTo>
                    <a:pt x="1722" y="498"/>
                    <a:pt x="880" y="11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5" name="Google Shape;1084;p16"/>
            <p:cNvSpPr/>
            <p:nvPr/>
          </p:nvSpPr>
          <p:spPr>
            <a:xfrm>
              <a:off x="5312634" y="1791436"/>
              <a:ext cx="66553" cy="65853"/>
            </a:xfrm>
            <a:custGeom>
              <a:avLst/>
              <a:gdLst/>
              <a:ahLst/>
              <a:cxnLst/>
              <a:rect l="l" t="t" r="r" b="b"/>
              <a:pathLst>
                <a:path w="3519" h="3482" extrusionOk="0">
                  <a:moveTo>
                    <a:pt x="0" y="1"/>
                  </a:moveTo>
                  <a:cubicBezTo>
                    <a:pt x="115" y="881"/>
                    <a:pt x="536" y="1722"/>
                    <a:pt x="1148" y="2372"/>
                  </a:cubicBezTo>
                  <a:cubicBezTo>
                    <a:pt x="1798" y="2984"/>
                    <a:pt x="2639" y="3367"/>
                    <a:pt x="3519" y="3481"/>
                  </a:cubicBezTo>
                  <a:cubicBezTo>
                    <a:pt x="3404" y="2602"/>
                    <a:pt x="3022" y="1760"/>
                    <a:pt x="2410" y="1110"/>
                  </a:cubicBezTo>
                  <a:cubicBezTo>
                    <a:pt x="1759" y="498"/>
                    <a:pt x="918" y="11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6" name="Google Shape;1085;p16"/>
            <p:cNvSpPr/>
            <p:nvPr/>
          </p:nvSpPr>
          <p:spPr>
            <a:xfrm>
              <a:off x="5285873" y="1763957"/>
              <a:ext cx="20255" cy="20274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68" y="0"/>
                    <a:pt x="0" y="268"/>
                    <a:pt x="0" y="536"/>
                  </a:cubicBezTo>
                  <a:cubicBezTo>
                    <a:pt x="0" y="842"/>
                    <a:pt x="268" y="1071"/>
                    <a:pt x="535" y="1071"/>
                  </a:cubicBezTo>
                  <a:cubicBezTo>
                    <a:pt x="841" y="1071"/>
                    <a:pt x="1071" y="842"/>
                    <a:pt x="1071" y="536"/>
                  </a:cubicBezTo>
                  <a:cubicBezTo>
                    <a:pt x="1071" y="268"/>
                    <a:pt x="841" y="0"/>
                    <a:pt x="5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086;p16"/>
          <p:cNvGrpSpPr/>
          <p:nvPr userDrawn="1"/>
        </p:nvGrpSpPr>
        <p:grpSpPr>
          <a:xfrm rot="5400000">
            <a:off x="8564525" y="3861959"/>
            <a:ext cx="442977" cy="52165"/>
            <a:chOff x="1763406" y="3001921"/>
            <a:chExt cx="442977" cy="52165"/>
          </a:xfrm>
          <a:solidFill>
            <a:srgbClr val="998155"/>
          </a:solidFill>
        </p:grpSpPr>
        <p:sp>
          <p:nvSpPr>
            <p:cNvPr id="128" name="Google Shape;1087;p16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9" name="Google Shape;1088;p16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0" name="Google Shape;1089;p16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1" name="Google Shape;1090;p16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091;p16"/>
          <p:cNvGrpSpPr/>
          <p:nvPr userDrawn="1"/>
        </p:nvGrpSpPr>
        <p:grpSpPr>
          <a:xfrm rot="10800000">
            <a:off x="8240912" y="4661664"/>
            <a:ext cx="239824" cy="230627"/>
            <a:chOff x="5011318" y="1850537"/>
            <a:chExt cx="288562" cy="277463"/>
          </a:xfrm>
          <a:solidFill>
            <a:srgbClr val="998155"/>
          </a:solidFill>
        </p:grpSpPr>
        <p:sp>
          <p:nvSpPr>
            <p:cNvPr id="133" name="Google Shape;1092;p16"/>
            <p:cNvSpPr/>
            <p:nvPr/>
          </p:nvSpPr>
          <p:spPr>
            <a:xfrm>
              <a:off x="5011318" y="1850537"/>
              <a:ext cx="288562" cy="277463"/>
            </a:xfrm>
            <a:custGeom>
              <a:avLst/>
              <a:gdLst/>
              <a:ahLst/>
              <a:cxnLst/>
              <a:rect l="l" t="t" r="r" b="b"/>
              <a:pathLst>
                <a:path w="13597" h="13074" extrusionOk="0">
                  <a:moveTo>
                    <a:pt x="7062" y="1"/>
                  </a:moveTo>
                  <a:cubicBezTo>
                    <a:pt x="4411" y="1"/>
                    <a:pt x="2023" y="1597"/>
                    <a:pt x="1018" y="4034"/>
                  </a:cubicBezTo>
                  <a:cubicBezTo>
                    <a:pt x="0" y="6472"/>
                    <a:pt x="566" y="9287"/>
                    <a:pt x="2438" y="11159"/>
                  </a:cubicBezTo>
                  <a:cubicBezTo>
                    <a:pt x="3682" y="12412"/>
                    <a:pt x="5354" y="13074"/>
                    <a:pt x="7058" y="13074"/>
                  </a:cubicBezTo>
                  <a:cubicBezTo>
                    <a:pt x="7901" y="13074"/>
                    <a:pt x="8752" y="12912"/>
                    <a:pt x="9563" y="12579"/>
                  </a:cubicBezTo>
                  <a:cubicBezTo>
                    <a:pt x="12001" y="11561"/>
                    <a:pt x="13596" y="9186"/>
                    <a:pt x="13596" y="6535"/>
                  </a:cubicBezTo>
                  <a:cubicBezTo>
                    <a:pt x="13596" y="2929"/>
                    <a:pt x="10669" y="1"/>
                    <a:pt x="7062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4" name="Google Shape;1093;p16"/>
            <p:cNvSpPr/>
            <p:nvPr/>
          </p:nvSpPr>
          <p:spPr>
            <a:xfrm>
              <a:off x="5081713" y="1910002"/>
              <a:ext cx="158702" cy="158447"/>
            </a:xfrm>
            <a:custGeom>
              <a:avLst/>
              <a:gdLst/>
              <a:ahLst/>
              <a:cxnLst/>
              <a:rect l="l" t="t" r="r" b="b"/>
              <a:pathLst>
                <a:path w="7478" h="7465" extrusionOk="0">
                  <a:moveTo>
                    <a:pt x="3745" y="1"/>
                  </a:moveTo>
                  <a:cubicBezTo>
                    <a:pt x="1672" y="1"/>
                    <a:pt x="0" y="1672"/>
                    <a:pt x="0" y="3733"/>
                  </a:cubicBezTo>
                  <a:cubicBezTo>
                    <a:pt x="0" y="5794"/>
                    <a:pt x="1672" y="7465"/>
                    <a:pt x="3745" y="7465"/>
                  </a:cubicBezTo>
                  <a:cubicBezTo>
                    <a:pt x="5806" y="7465"/>
                    <a:pt x="7477" y="5794"/>
                    <a:pt x="7477" y="3733"/>
                  </a:cubicBezTo>
                  <a:cubicBezTo>
                    <a:pt x="7477" y="1672"/>
                    <a:pt x="5806" y="1"/>
                    <a:pt x="3745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094;p16"/>
          <p:cNvGrpSpPr/>
          <p:nvPr userDrawn="1"/>
        </p:nvGrpSpPr>
        <p:grpSpPr>
          <a:xfrm>
            <a:off x="7612600" y="4750884"/>
            <a:ext cx="442977" cy="52165"/>
            <a:chOff x="1763406" y="3001921"/>
            <a:chExt cx="442977" cy="52165"/>
          </a:xfrm>
          <a:solidFill>
            <a:srgbClr val="998155"/>
          </a:solidFill>
        </p:grpSpPr>
        <p:sp>
          <p:nvSpPr>
            <p:cNvPr id="136" name="Google Shape;1095;p16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7" name="Google Shape;1096;p16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8" name="Google Shape;1097;p16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9" name="Google Shape;1098;p16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099;p16"/>
          <p:cNvGrpSpPr/>
          <p:nvPr userDrawn="1"/>
        </p:nvGrpSpPr>
        <p:grpSpPr>
          <a:xfrm>
            <a:off x="238084" y="644641"/>
            <a:ext cx="239824" cy="230627"/>
            <a:chOff x="5011318" y="1850537"/>
            <a:chExt cx="288562" cy="277463"/>
          </a:xfrm>
          <a:solidFill>
            <a:srgbClr val="998155"/>
          </a:solidFill>
        </p:grpSpPr>
        <p:sp>
          <p:nvSpPr>
            <p:cNvPr id="141" name="Google Shape;1100;p16"/>
            <p:cNvSpPr/>
            <p:nvPr/>
          </p:nvSpPr>
          <p:spPr>
            <a:xfrm>
              <a:off x="5011318" y="1850537"/>
              <a:ext cx="288562" cy="277463"/>
            </a:xfrm>
            <a:custGeom>
              <a:avLst/>
              <a:gdLst/>
              <a:ahLst/>
              <a:cxnLst/>
              <a:rect l="l" t="t" r="r" b="b"/>
              <a:pathLst>
                <a:path w="13597" h="13074" extrusionOk="0">
                  <a:moveTo>
                    <a:pt x="7062" y="1"/>
                  </a:moveTo>
                  <a:cubicBezTo>
                    <a:pt x="4411" y="1"/>
                    <a:pt x="2023" y="1597"/>
                    <a:pt x="1018" y="4034"/>
                  </a:cubicBezTo>
                  <a:cubicBezTo>
                    <a:pt x="0" y="6472"/>
                    <a:pt x="566" y="9287"/>
                    <a:pt x="2438" y="11159"/>
                  </a:cubicBezTo>
                  <a:cubicBezTo>
                    <a:pt x="3682" y="12412"/>
                    <a:pt x="5354" y="13074"/>
                    <a:pt x="7058" y="13074"/>
                  </a:cubicBezTo>
                  <a:cubicBezTo>
                    <a:pt x="7901" y="13074"/>
                    <a:pt x="8752" y="12912"/>
                    <a:pt x="9563" y="12579"/>
                  </a:cubicBezTo>
                  <a:cubicBezTo>
                    <a:pt x="12001" y="11561"/>
                    <a:pt x="13596" y="9186"/>
                    <a:pt x="13596" y="6535"/>
                  </a:cubicBezTo>
                  <a:cubicBezTo>
                    <a:pt x="13596" y="2929"/>
                    <a:pt x="10669" y="1"/>
                    <a:pt x="7062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2" name="Google Shape;1101;p16"/>
            <p:cNvSpPr/>
            <p:nvPr/>
          </p:nvSpPr>
          <p:spPr>
            <a:xfrm>
              <a:off x="5081713" y="1910002"/>
              <a:ext cx="158702" cy="158447"/>
            </a:xfrm>
            <a:custGeom>
              <a:avLst/>
              <a:gdLst/>
              <a:ahLst/>
              <a:cxnLst/>
              <a:rect l="l" t="t" r="r" b="b"/>
              <a:pathLst>
                <a:path w="7478" h="7465" extrusionOk="0">
                  <a:moveTo>
                    <a:pt x="3745" y="1"/>
                  </a:moveTo>
                  <a:cubicBezTo>
                    <a:pt x="1672" y="1"/>
                    <a:pt x="0" y="1672"/>
                    <a:pt x="0" y="3733"/>
                  </a:cubicBezTo>
                  <a:cubicBezTo>
                    <a:pt x="0" y="5794"/>
                    <a:pt x="1672" y="7465"/>
                    <a:pt x="3745" y="7465"/>
                  </a:cubicBezTo>
                  <a:cubicBezTo>
                    <a:pt x="5806" y="7465"/>
                    <a:pt x="7477" y="5794"/>
                    <a:pt x="7477" y="3733"/>
                  </a:cubicBezTo>
                  <a:cubicBezTo>
                    <a:pt x="7477" y="1672"/>
                    <a:pt x="5806" y="1"/>
                    <a:pt x="3745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102;p16"/>
          <p:cNvGrpSpPr/>
          <p:nvPr userDrawn="1"/>
        </p:nvGrpSpPr>
        <p:grpSpPr>
          <a:xfrm>
            <a:off x="238075" y="247078"/>
            <a:ext cx="239821" cy="238851"/>
            <a:chOff x="5213532" y="1691616"/>
            <a:chExt cx="166392" cy="165674"/>
          </a:xfrm>
          <a:solidFill>
            <a:srgbClr val="998155"/>
          </a:solidFill>
        </p:grpSpPr>
        <p:sp>
          <p:nvSpPr>
            <p:cNvPr id="144" name="Google Shape;1103;p16"/>
            <p:cNvSpPr/>
            <p:nvPr/>
          </p:nvSpPr>
          <p:spPr>
            <a:xfrm>
              <a:off x="5213532" y="1791436"/>
              <a:ext cx="65834" cy="65853"/>
            </a:xfrm>
            <a:custGeom>
              <a:avLst/>
              <a:gdLst/>
              <a:ahLst/>
              <a:cxnLst/>
              <a:rect l="l" t="t" r="r" b="b"/>
              <a:pathLst>
                <a:path w="3480" h="3482" extrusionOk="0">
                  <a:moveTo>
                    <a:pt x="3481" y="1"/>
                  </a:moveTo>
                  <a:lnTo>
                    <a:pt x="3481" y="1"/>
                  </a:lnTo>
                  <a:cubicBezTo>
                    <a:pt x="2601" y="116"/>
                    <a:pt x="1760" y="498"/>
                    <a:pt x="1110" y="1110"/>
                  </a:cubicBezTo>
                  <a:cubicBezTo>
                    <a:pt x="498" y="1760"/>
                    <a:pt x="115" y="2602"/>
                    <a:pt x="0" y="3481"/>
                  </a:cubicBezTo>
                  <a:cubicBezTo>
                    <a:pt x="880" y="3367"/>
                    <a:pt x="1722" y="2984"/>
                    <a:pt x="2372" y="2372"/>
                  </a:cubicBezTo>
                  <a:cubicBezTo>
                    <a:pt x="2984" y="1722"/>
                    <a:pt x="3366" y="881"/>
                    <a:pt x="348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5" name="Google Shape;1104;p16"/>
            <p:cNvSpPr/>
            <p:nvPr/>
          </p:nvSpPr>
          <p:spPr>
            <a:xfrm>
              <a:off x="5313352" y="1691616"/>
              <a:ext cx="66572" cy="65853"/>
            </a:xfrm>
            <a:custGeom>
              <a:avLst/>
              <a:gdLst/>
              <a:ahLst/>
              <a:cxnLst/>
              <a:rect l="l" t="t" r="r" b="b"/>
              <a:pathLst>
                <a:path w="3520" h="3482" extrusionOk="0">
                  <a:moveTo>
                    <a:pt x="3519" y="1"/>
                  </a:moveTo>
                  <a:lnTo>
                    <a:pt x="3519" y="1"/>
                  </a:lnTo>
                  <a:cubicBezTo>
                    <a:pt x="2601" y="116"/>
                    <a:pt x="1760" y="498"/>
                    <a:pt x="1110" y="1110"/>
                  </a:cubicBezTo>
                  <a:cubicBezTo>
                    <a:pt x="498" y="1760"/>
                    <a:pt x="115" y="2602"/>
                    <a:pt x="0" y="3481"/>
                  </a:cubicBezTo>
                  <a:cubicBezTo>
                    <a:pt x="880" y="3367"/>
                    <a:pt x="1721" y="2984"/>
                    <a:pt x="2372" y="2372"/>
                  </a:cubicBezTo>
                  <a:cubicBezTo>
                    <a:pt x="2984" y="1722"/>
                    <a:pt x="3366" y="881"/>
                    <a:pt x="35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6" name="Google Shape;1105;p16"/>
            <p:cNvSpPr/>
            <p:nvPr/>
          </p:nvSpPr>
          <p:spPr>
            <a:xfrm>
              <a:off x="5213532" y="1691616"/>
              <a:ext cx="65834" cy="65853"/>
            </a:xfrm>
            <a:custGeom>
              <a:avLst/>
              <a:gdLst/>
              <a:ahLst/>
              <a:cxnLst/>
              <a:rect l="l" t="t" r="r" b="b"/>
              <a:pathLst>
                <a:path w="3480" h="3482" extrusionOk="0">
                  <a:moveTo>
                    <a:pt x="0" y="1"/>
                  </a:moveTo>
                  <a:cubicBezTo>
                    <a:pt x="115" y="881"/>
                    <a:pt x="498" y="1722"/>
                    <a:pt x="1110" y="2372"/>
                  </a:cubicBezTo>
                  <a:cubicBezTo>
                    <a:pt x="1760" y="2984"/>
                    <a:pt x="2601" y="3367"/>
                    <a:pt x="3481" y="3481"/>
                  </a:cubicBezTo>
                  <a:cubicBezTo>
                    <a:pt x="3366" y="2602"/>
                    <a:pt x="2984" y="1760"/>
                    <a:pt x="2372" y="1110"/>
                  </a:cubicBezTo>
                  <a:cubicBezTo>
                    <a:pt x="1722" y="498"/>
                    <a:pt x="880" y="11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7" name="Google Shape;1106;p16"/>
            <p:cNvSpPr/>
            <p:nvPr/>
          </p:nvSpPr>
          <p:spPr>
            <a:xfrm>
              <a:off x="5312634" y="1791436"/>
              <a:ext cx="66553" cy="65853"/>
            </a:xfrm>
            <a:custGeom>
              <a:avLst/>
              <a:gdLst/>
              <a:ahLst/>
              <a:cxnLst/>
              <a:rect l="l" t="t" r="r" b="b"/>
              <a:pathLst>
                <a:path w="3519" h="3482" extrusionOk="0">
                  <a:moveTo>
                    <a:pt x="0" y="1"/>
                  </a:moveTo>
                  <a:cubicBezTo>
                    <a:pt x="115" y="881"/>
                    <a:pt x="536" y="1722"/>
                    <a:pt x="1148" y="2372"/>
                  </a:cubicBezTo>
                  <a:cubicBezTo>
                    <a:pt x="1798" y="2984"/>
                    <a:pt x="2639" y="3367"/>
                    <a:pt x="3519" y="3481"/>
                  </a:cubicBezTo>
                  <a:cubicBezTo>
                    <a:pt x="3404" y="2602"/>
                    <a:pt x="3022" y="1760"/>
                    <a:pt x="2410" y="1110"/>
                  </a:cubicBezTo>
                  <a:cubicBezTo>
                    <a:pt x="1759" y="498"/>
                    <a:pt x="918" y="116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8" name="Google Shape;1107;p16"/>
            <p:cNvSpPr/>
            <p:nvPr/>
          </p:nvSpPr>
          <p:spPr>
            <a:xfrm>
              <a:off x="5285873" y="1763957"/>
              <a:ext cx="20255" cy="20274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68" y="0"/>
                    <a:pt x="0" y="268"/>
                    <a:pt x="0" y="536"/>
                  </a:cubicBezTo>
                  <a:cubicBezTo>
                    <a:pt x="0" y="842"/>
                    <a:pt x="268" y="1071"/>
                    <a:pt x="535" y="1071"/>
                  </a:cubicBezTo>
                  <a:cubicBezTo>
                    <a:pt x="841" y="1071"/>
                    <a:pt x="1071" y="842"/>
                    <a:pt x="1071" y="536"/>
                  </a:cubicBezTo>
                  <a:cubicBezTo>
                    <a:pt x="1071" y="268"/>
                    <a:pt x="841" y="0"/>
                    <a:pt x="53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108;p16"/>
          <p:cNvGrpSpPr/>
          <p:nvPr userDrawn="1"/>
        </p:nvGrpSpPr>
        <p:grpSpPr>
          <a:xfrm rot="-5400000">
            <a:off x="136493" y="1229371"/>
            <a:ext cx="442977" cy="52165"/>
            <a:chOff x="1763406" y="3001921"/>
            <a:chExt cx="442977" cy="52165"/>
          </a:xfrm>
          <a:solidFill>
            <a:srgbClr val="998155"/>
          </a:solidFill>
        </p:grpSpPr>
        <p:sp>
          <p:nvSpPr>
            <p:cNvPr id="150" name="Google Shape;1109;p16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1" name="Google Shape;1110;p16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2" name="Google Shape;1111;p16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3" name="Google Shape;1112;p16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113;p16"/>
          <p:cNvGrpSpPr/>
          <p:nvPr userDrawn="1"/>
        </p:nvGrpSpPr>
        <p:grpSpPr>
          <a:xfrm>
            <a:off x="663259" y="251203"/>
            <a:ext cx="239824" cy="230627"/>
            <a:chOff x="5011318" y="1850537"/>
            <a:chExt cx="288562" cy="277463"/>
          </a:xfrm>
          <a:solidFill>
            <a:srgbClr val="998155"/>
          </a:solidFill>
        </p:grpSpPr>
        <p:sp>
          <p:nvSpPr>
            <p:cNvPr id="155" name="Google Shape;1114;p16"/>
            <p:cNvSpPr/>
            <p:nvPr/>
          </p:nvSpPr>
          <p:spPr>
            <a:xfrm>
              <a:off x="5011318" y="1850537"/>
              <a:ext cx="288562" cy="277463"/>
            </a:xfrm>
            <a:custGeom>
              <a:avLst/>
              <a:gdLst/>
              <a:ahLst/>
              <a:cxnLst/>
              <a:rect l="l" t="t" r="r" b="b"/>
              <a:pathLst>
                <a:path w="13597" h="13074" extrusionOk="0">
                  <a:moveTo>
                    <a:pt x="7062" y="1"/>
                  </a:moveTo>
                  <a:cubicBezTo>
                    <a:pt x="4411" y="1"/>
                    <a:pt x="2023" y="1597"/>
                    <a:pt x="1018" y="4034"/>
                  </a:cubicBezTo>
                  <a:cubicBezTo>
                    <a:pt x="0" y="6472"/>
                    <a:pt x="566" y="9287"/>
                    <a:pt x="2438" y="11159"/>
                  </a:cubicBezTo>
                  <a:cubicBezTo>
                    <a:pt x="3682" y="12412"/>
                    <a:pt x="5354" y="13074"/>
                    <a:pt x="7058" y="13074"/>
                  </a:cubicBezTo>
                  <a:cubicBezTo>
                    <a:pt x="7901" y="13074"/>
                    <a:pt x="8752" y="12912"/>
                    <a:pt x="9563" y="12579"/>
                  </a:cubicBezTo>
                  <a:cubicBezTo>
                    <a:pt x="12001" y="11561"/>
                    <a:pt x="13596" y="9186"/>
                    <a:pt x="13596" y="6535"/>
                  </a:cubicBezTo>
                  <a:cubicBezTo>
                    <a:pt x="13596" y="2929"/>
                    <a:pt x="10669" y="1"/>
                    <a:pt x="7062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6" name="Google Shape;1115;p16"/>
            <p:cNvSpPr/>
            <p:nvPr/>
          </p:nvSpPr>
          <p:spPr>
            <a:xfrm>
              <a:off x="5081713" y="1910002"/>
              <a:ext cx="158702" cy="158447"/>
            </a:xfrm>
            <a:custGeom>
              <a:avLst/>
              <a:gdLst/>
              <a:ahLst/>
              <a:cxnLst/>
              <a:rect l="l" t="t" r="r" b="b"/>
              <a:pathLst>
                <a:path w="7478" h="7465" extrusionOk="0">
                  <a:moveTo>
                    <a:pt x="3745" y="1"/>
                  </a:moveTo>
                  <a:cubicBezTo>
                    <a:pt x="1672" y="1"/>
                    <a:pt x="0" y="1672"/>
                    <a:pt x="0" y="3733"/>
                  </a:cubicBezTo>
                  <a:cubicBezTo>
                    <a:pt x="0" y="5794"/>
                    <a:pt x="1672" y="7465"/>
                    <a:pt x="3745" y="7465"/>
                  </a:cubicBezTo>
                  <a:cubicBezTo>
                    <a:pt x="5806" y="7465"/>
                    <a:pt x="7477" y="5794"/>
                    <a:pt x="7477" y="3733"/>
                  </a:cubicBezTo>
                  <a:cubicBezTo>
                    <a:pt x="7477" y="1672"/>
                    <a:pt x="5806" y="1"/>
                    <a:pt x="3745" y="1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050;p16"/>
          <p:cNvGrpSpPr/>
          <p:nvPr userDrawn="1"/>
        </p:nvGrpSpPr>
        <p:grpSpPr>
          <a:xfrm flipH="1">
            <a:off x="1088418" y="354517"/>
            <a:ext cx="442977" cy="52165"/>
            <a:chOff x="1763406" y="3001921"/>
            <a:chExt cx="442977" cy="52165"/>
          </a:xfrm>
          <a:solidFill>
            <a:srgbClr val="998155"/>
          </a:solidFill>
        </p:grpSpPr>
        <p:sp>
          <p:nvSpPr>
            <p:cNvPr id="158" name="Google Shape;1051;p16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9" name="Google Shape;1052;p16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0" name="Google Shape;1053;p16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1" name="Google Shape;1054;p16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559348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userDrawn="1">
  <p:cSld name="Title and text 2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 userDrawn="1"/>
        </p:nvGrpSpPr>
        <p:grpSpPr>
          <a:xfrm rot="5400000">
            <a:off x="191067" y="149811"/>
            <a:ext cx="532702" cy="555812"/>
            <a:chOff x="5301599" y="3631882"/>
            <a:chExt cx="572324" cy="597153"/>
          </a:xfrm>
        </p:grpSpPr>
        <p:sp>
          <p:nvSpPr>
            <p:cNvPr id="71" name="Google Shape;1176;p19"/>
            <p:cNvSpPr/>
            <p:nvPr/>
          </p:nvSpPr>
          <p:spPr>
            <a:xfrm>
              <a:off x="5406891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0" y="0"/>
                  </a:moveTo>
                  <a:lnTo>
                    <a:pt x="4846" y="6341"/>
                  </a:lnTo>
                  <a:lnTo>
                    <a:pt x="6341" y="4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2" name="Google Shape;1177;p19"/>
            <p:cNvSpPr/>
            <p:nvPr/>
          </p:nvSpPr>
          <p:spPr>
            <a:xfrm>
              <a:off x="5588724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1495" y="0"/>
                  </a:moveTo>
                  <a:lnTo>
                    <a:pt x="0" y="1471"/>
                  </a:lnTo>
                  <a:lnTo>
                    <a:pt x="6341" y="6317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3" name="Google Shape;1178;p19"/>
            <p:cNvSpPr/>
            <p:nvPr/>
          </p:nvSpPr>
          <p:spPr>
            <a:xfrm>
              <a:off x="5406891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4846" y="0"/>
                  </a:moveTo>
                  <a:lnTo>
                    <a:pt x="0" y="6317"/>
                  </a:lnTo>
                  <a:lnTo>
                    <a:pt x="6341" y="1471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4" name="Google Shape;1179;p19"/>
            <p:cNvSpPr/>
            <p:nvPr/>
          </p:nvSpPr>
          <p:spPr>
            <a:xfrm>
              <a:off x="5588724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6341" y="0"/>
                  </a:moveTo>
                  <a:lnTo>
                    <a:pt x="0" y="4846"/>
                  </a:lnTo>
                  <a:lnTo>
                    <a:pt x="1495" y="6341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5" name="Google Shape;1180;p19"/>
            <p:cNvSpPr/>
            <p:nvPr/>
          </p:nvSpPr>
          <p:spPr>
            <a:xfrm>
              <a:off x="5554797" y="3631882"/>
              <a:ext cx="73809" cy="276825"/>
            </a:xfrm>
            <a:custGeom>
              <a:avLst/>
              <a:gdLst/>
              <a:ahLst/>
              <a:cxnLst/>
              <a:rect l="l" t="t" r="r" b="b"/>
              <a:pathLst>
                <a:path w="3015" h="11308" extrusionOk="0">
                  <a:moveTo>
                    <a:pt x="1496" y="0"/>
                  </a:moveTo>
                  <a:lnTo>
                    <a:pt x="1" y="11307"/>
                  </a:lnTo>
                  <a:lnTo>
                    <a:pt x="3014" y="11307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6" name="Google Shape;1181;p19"/>
            <p:cNvSpPr/>
            <p:nvPr/>
          </p:nvSpPr>
          <p:spPr>
            <a:xfrm>
              <a:off x="5554701" y="3950213"/>
              <a:ext cx="74499" cy="278822"/>
            </a:xfrm>
            <a:custGeom>
              <a:avLst/>
              <a:gdLst/>
              <a:ahLst/>
              <a:cxnLst/>
              <a:rect l="l" t="t" r="r" b="b"/>
              <a:pathLst>
                <a:path w="3015" h="11284" extrusionOk="0">
                  <a:moveTo>
                    <a:pt x="1" y="1"/>
                  </a:moveTo>
                  <a:lnTo>
                    <a:pt x="1496" y="11284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7" name="Google Shape;1182;p19"/>
            <p:cNvSpPr/>
            <p:nvPr/>
          </p:nvSpPr>
          <p:spPr>
            <a:xfrm>
              <a:off x="5313754" y="3905471"/>
              <a:ext cx="230158" cy="6136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1307" y="1"/>
                  </a:moveTo>
                  <a:lnTo>
                    <a:pt x="1" y="1519"/>
                  </a:lnTo>
                  <a:lnTo>
                    <a:pt x="11307" y="301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8" name="Google Shape;1183;p19"/>
            <p:cNvSpPr/>
            <p:nvPr/>
          </p:nvSpPr>
          <p:spPr>
            <a:xfrm>
              <a:off x="5630751" y="3901439"/>
              <a:ext cx="243172" cy="6483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" y="1"/>
                  </a:moveTo>
                  <a:lnTo>
                    <a:pt x="1" y="3014"/>
                  </a:lnTo>
                  <a:lnTo>
                    <a:pt x="11308" y="15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9" name="Google Shape;1184;p19"/>
            <p:cNvSpPr/>
            <p:nvPr/>
          </p:nvSpPr>
          <p:spPr>
            <a:xfrm>
              <a:off x="5541906" y="3880620"/>
              <a:ext cx="102434" cy="102434"/>
            </a:xfrm>
            <a:custGeom>
              <a:avLst/>
              <a:gdLst/>
              <a:ahLst/>
              <a:cxnLst/>
              <a:rect l="l" t="t" r="r" b="b"/>
              <a:pathLst>
                <a:path w="3015" h="3015" extrusionOk="0">
                  <a:moveTo>
                    <a:pt x="1496" y="1"/>
                  </a:moveTo>
                  <a:cubicBezTo>
                    <a:pt x="676" y="1"/>
                    <a:pt x="1" y="676"/>
                    <a:pt x="1" y="1519"/>
                  </a:cubicBezTo>
                  <a:cubicBezTo>
                    <a:pt x="1" y="2339"/>
                    <a:pt x="676" y="3014"/>
                    <a:pt x="1496" y="3014"/>
                  </a:cubicBezTo>
                  <a:cubicBezTo>
                    <a:pt x="2339" y="3014"/>
                    <a:pt x="3014" y="2339"/>
                    <a:pt x="3014" y="1519"/>
                  </a:cubicBezTo>
                  <a:cubicBezTo>
                    <a:pt x="3014" y="676"/>
                    <a:pt x="2339" y="1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0" name="Google Shape;1186;p19"/>
            <p:cNvSpPr/>
            <p:nvPr/>
          </p:nvSpPr>
          <p:spPr>
            <a:xfrm>
              <a:off x="5301599" y="3716793"/>
              <a:ext cx="502960" cy="502960"/>
            </a:xfrm>
            <a:custGeom>
              <a:avLst/>
              <a:gdLst/>
              <a:ahLst/>
              <a:cxnLst/>
              <a:rect l="l" t="t" r="r" b="b"/>
              <a:pathLst>
                <a:path w="14804" h="14804" fill="none" extrusionOk="0">
                  <a:moveTo>
                    <a:pt x="14803" y="6341"/>
                  </a:moveTo>
                  <a:cubicBezTo>
                    <a:pt x="14803" y="11983"/>
                    <a:pt x="7980" y="14803"/>
                    <a:pt x="3978" y="10801"/>
                  </a:cubicBezTo>
                  <a:cubicBezTo>
                    <a:pt x="1" y="6824"/>
                    <a:pt x="2821" y="1"/>
                    <a:pt x="8463" y="1"/>
                  </a:cubicBezTo>
                  <a:cubicBezTo>
                    <a:pt x="11958" y="1"/>
                    <a:pt x="14803" y="2846"/>
                    <a:pt x="14803" y="6341"/>
                  </a:cubicBezTo>
                  <a:close/>
                </a:path>
              </a:pathLst>
            </a:custGeom>
            <a:solidFill>
              <a:srgbClr val="784029"/>
            </a:solidFill>
            <a:ln w="9525" cap="flat" cmpd="sng">
              <a:solidFill>
                <a:schemeClr val="dk1"/>
              </a:solidFill>
              <a:prstDash val="solid"/>
              <a:miter lim="241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81" name="组合 80"/>
          <p:cNvGrpSpPr/>
          <p:nvPr userDrawn="1"/>
        </p:nvGrpSpPr>
        <p:grpSpPr>
          <a:xfrm rot="5400000">
            <a:off x="8472005" y="82435"/>
            <a:ext cx="533526" cy="556672"/>
            <a:chOff x="5301599" y="3631882"/>
            <a:chExt cx="572324" cy="597153"/>
          </a:xfrm>
        </p:grpSpPr>
        <p:sp>
          <p:nvSpPr>
            <p:cNvPr id="82" name="Google Shape;1176;p19"/>
            <p:cNvSpPr/>
            <p:nvPr/>
          </p:nvSpPr>
          <p:spPr>
            <a:xfrm>
              <a:off x="5406891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0" y="0"/>
                  </a:moveTo>
                  <a:lnTo>
                    <a:pt x="4846" y="6341"/>
                  </a:lnTo>
                  <a:lnTo>
                    <a:pt x="6341" y="4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3" name="Google Shape;1177;p19"/>
            <p:cNvSpPr/>
            <p:nvPr/>
          </p:nvSpPr>
          <p:spPr>
            <a:xfrm>
              <a:off x="5588724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1495" y="0"/>
                  </a:moveTo>
                  <a:lnTo>
                    <a:pt x="0" y="1471"/>
                  </a:lnTo>
                  <a:lnTo>
                    <a:pt x="6341" y="6317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4" name="Google Shape;1178;p19"/>
            <p:cNvSpPr/>
            <p:nvPr/>
          </p:nvSpPr>
          <p:spPr>
            <a:xfrm>
              <a:off x="5406891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4846" y="0"/>
                  </a:moveTo>
                  <a:lnTo>
                    <a:pt x="0" y="6317"/>
                  </a:lnTo>
                  <a:lnTo>
                    <a:pt x="6341" y="1471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5" name="Google Shape;1179;p19"/>
            <p:cNvSpPr/>
            <p:nvPr/>
          </p:nvSpPr>
          <p:spPr>
            <a:xfrm>
              <a:off x="5588724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6341" y="0"/>
                  </a:moveTo>
                  <a:lnTo>
                    <a:pt x="0" y="4846"/>
                  </a:lnTo>
                  <a:lnTo>
                    <a:pt x="1495" y="6341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6" name="Google Shape;1180;p19"/>
            <p:cNvSpPr/>
            <p:nvPr/>
          </p:nvSpPr>
          <p:spPr>
            <a:xfrm>
              <a:off x="5554797" y="3631882"/>
              <a:ext cx="73809" cy="276825"/>
            </a:xfrm>
            <a:custGeom>
              <a:avLst/>
              <a:gdLst/>
              <a:ahLst/>
              <a:cxnLst/>
              <a:rect l="l" t="t" r="r" b="b"/>
              <a:pathLst>
                <a:path w="3015" h="11308" extrusionOk="0">
                  <a:moveTo>
                    <a:pt x="1496" y="0"/>
                  </a:moveTo>
                  <a:lnTo>
                    <a:pt x="1" y="11307"/>
                  </a:lnTo>
                  <a:lnTo>
                    <a:pt x="3014" y="11307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7" name="Google Shape;1181;p19"/>
            <p:cNvSpPr/>
            <p:nvPr/>
          </p:nvSpPr>
          <p:spPr>
            <a:xfrm>
              <a:off x="5554701" y="3950213"/>
              <a:ext cx="74499" cy="278822"/>
            </a:xfrm>
            <a:custGeom>
              <a:avLst/>
              <a:gdLst/>
              <a:ahLst/>
              <a:cxnLst/>
              <a:rect l="l" t="t" r="r" b="b"/>
              <a:pathLst>
                <a:path w="3015" h="11284" extrusionOk="0">
                  <a:moveTo>
                    <a:pt x="1" y="1"/>
                  </a:moveTo>
                  <a:lnTo>
                    <a:pt x="1496" y="11284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8" name="Google Shape;1182;p19"/>
            <p:cNvSpPr/>
            <p:nvPr/>
          </p:nvSpPr>
          <p:spPr>
            <a:xfrm>
              <a:off x="5313754" y="3905471"/>
              <a:ext cx="230158" cy="6136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1307" y="1"/>
                  </a:moveTo>
                  <a:lnTo>
                    <a:pt x="1" y="1519"/>
                  </a:lnTo>
                  <a:lnTo>
                    <a:pt x="11307" y="301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9" name="Google Shape;1183;p19"/>
            <p:cNvSpPr/>
            <p:nvPr/>
          </p:nvSpPr>
          <p:spPr>
            <a:xfrm>
              <a:off x="5630751" y="3901439"/>
              <a:ext cx="243172" cy="6483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" y="1"/>
                  </a:moveTo>
                  <a:lnTo>
                    <a:pt x="1" y="3014"/>
                  </a:lnTo>
                  <a:lnTo>
                    <a:pt x="11308" y="15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0" name="Google Shape;1184;p19"/>
            <p:cNvSpPr/>
            <p:nvPr/>
          </p:nvSpPr>
          <p:spPr>
            <a:xfrm>
              <a:off x="5541906" y="3880620"/>
              <a:ext cx="102434" cy="102434"/>
            </a:xfrm>
            <a:custGeom>
              <a:avLst/>
              <a:gdLst/>
              <a:ahLst/>
              <a:cxnLst/>
              <a:rect l="l" t="t" r="r" b="b"/>
              <a:pathLst>
                <a:path w="3015" h="3015" extrusionOk="0">
                  <a:moveTo>
                    <a:pt x="1496" y="1"/>
                  </a:moveTo>
                  <a:cubicBezTo>
                    <a:pt x="676" y="1"/>
                    <a:pt x="1" y="676"/>
                    <a:pt x="1" y="1519"/>
                  </a:cubicBezTo>
                  <a:cubicBezTo>
                    <a:pt x="1" y="2339"/>
                    <a:pt x="676" y="3014"/>
                    <a:pt x="1496" y="3014"/>
                  </a:cubicBezTo>
                  <a:cubicBezTo>
                    <a:pt x="2339" y="3014"/>
                    <a:pt x="3014" y="2339"/>
                    <a:pt x="3014" y="1519"/>
                  </a:cubicBezTo>
                  <a:cubicBezTo>
                    <a:pt x="3014" y="676"/>
                    <a:pt x="2339" y="1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1" name="Google Shape;1186;p19"/>
            <p:cNvSpPr/>
            <p:nvPr/>
          </p:nvSpPr>
          <p:spPr>
            <a:xfrm>
              <a:off x="5301599" y="3716793"/>
              <a:ext cx="502960" cy="502960"/>
            </a:xfrm>
            <a:custGeom>
              <a:avLst/>
              <a:gdLst/>
              <a:ahLst/>
              <a:cxnLst/>
              <a:rect l="l" t="t" r="r" b="b"/>
              <a:pathLst>
                <a:path w="14804" h="14804" fill="none" extrusionOk="0">
                  <a:moveTo>
                    <a:pt x="14803" y="6341"/>
                  </a:moveTo>
                  <a:cubicBezTo>
                    <a:pt x="14803" y="11983"/>
                    <a:pt x="7980" y="14803"/>
                    <a:pt x="3978" y="10801"/>
                  </a:cubicBezTo>
                  <a:cubicBezTo>
                    <a:pt x="1" y="6824"/>
                    <a:pt x="2821" y="1"/>
                    <a:pt x="8463" y="1"/>
                  </a:cubicBezTo>
                  <a:cubicBezTo>
                    <a:pt x="11958" y="1"/>
                    <a:pt x="14803" y="2846"/>
                    <a:pt x="14803" y="6341"/>
                  </a:cubicBezTo>
                  <a:close/>
                </a:path>
              </a:pathLst>
            </a:custGeom>
            <a:solidFill>
              <a:srgbClr val="784029"/>
            </a:solidFill>
            <a:ln w="9525" cap="flat" cmpd="sng">
              <a:solidFill>
                <a:schemeClr val="dk1"/>
              </a:solidFill>
              <a:prstDash val="solid"/>
              <a:miter lim="241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92" name="组合 91"/>
          <p:cNvGrpSpPr/>
          <p:nvPr userDrawn="1"/>
        </p:nvGrpSpPr>
        <p:grpSpPr>
          <a:xfrm rot="5400000">
            <a:off x="8495652" y="4448151"/>
            <a:ext cx="533526" cy="556672"/>
            <a:chOff x="5301599" y="3631882"/>
            <a:chExt cx="572324" cy="597153"/>
          </a:xfrm>
        </p:grpSpPr>
        <p:sp>
          <p:nvSpPr>
            <p:cNvPr id="93" name="Google Shape;1176;p19"/>
            <p:cNvSpPr/>
            <p:nvPr/>
          </p:nvSpPr>
          <p:spPr>
            <a:xfrm>
              <a:off x="5406891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0" y="0"/>
                  </a:moveTo>
                  <a:lnTo>
                    <a:pt x="4846" y="6341"/>
                  </a:lnTo>
                  <a:lnTo>
                    <a:pt x="6341" y="4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4" name="Google Shape;1177;p19"/>
            <p:cNvSpPr/>
            <p:nvPr/>
          </p:nvSpPr>
          <p:spPr>
            <a:xfrm>
              <a:off x="5588724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1495" y="0"/>
                  </a:moveTo>
                  <a:lnTo>
                    <a:pt x="0" y="1471"/>
                  </a:lnTo>
                  <a:lnTo>
                    <a:pt x="6341" y="6317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5" name="Google Shape;1178;p19"/>
            <p:cNvSpPr/>
            <p:nvPr/>
          </p:nvSpPr>
          <p:spPr>
            <a:xfrm>
              <a:off x="5406891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4846" y="0"/>
                  </a:moveTo>
                  <a:lnTo>
                    <a:pt x="0" y="6317"/>
                  </a:lnTo>
                  <a:lnTo>
                    <a:pt x="6341" y="1471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6" name="Google Shape;1179;p19"/>
            <p:cNvSpPr/>
            <p:nvPr/>
          </p:nvSpPr>
          <p:spPr>
            <a:xfrm>
              <a:off x="5588724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6341" y="0"/>
                  </a:moveTo>
                  <a:lnTo>
                    <a:pt x="0" y="4846"/>
                  </a:lnTo>
                  <a:lnTo>
                    <a:pt x="1495" y="6341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7" name="Google Shape;1180;p19"/>
            <p:cNvSpPr/>
            <p:nvPr/>
          </p:nvSpPr>
          <p:spPr>
            <a:xfrm>
              <a:off x="5554797" y="3631882"/>
              <a:ext cx="73809" cy="276825"/>
            </a:xfrm>
            <a:custGeom>
              <a:avLst/>
              <a:gdLst/>
              <a:ahLst/>
              <a:cxnLst/>
              <a:rect l="l" t="t" r="r" b="b"/>
              <a:pathLst>
                <a:path w="3015" h="11308" extrusionOk="0">
                  <a:moveTo>
                    <a:pt x="1496" y="0"/>
                  </a:moveTo>
                  <a:lnTo>
                    <a:pt x="1" y="11307"/>
                  </a:lnTo>
                  <a:lnTo>
                    <a:pt x="3014" y="11307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8" name="Google Shape;1181;p19"/>
            <p:cNvSpPr/>
            <p:nvPr/>
          </p:nvSpPr>
          <p:spPr>
            <a:xfrm>
              <a:off x="5554701" y="3950213"/>
              <a:ext cx="74499" cy="278822"/>
            </a:xfrm>
            <a:custGeom>
              <a:avLst/>
              <a:gdLst/>
              <a:ahLst/>
              <a:cxnLst/>
              <a:rect l="l" t="t" r="r" b="b"/>
              <a:pathLst>
                <a:path w="3015" h="11284" extrusionOk="0">
                  <a:moveTo>
                    <a:pt x="1" y="1"/>
                  </a:moveTo>
                  <a:lnTo>
                    <a:pt x="1496" y="11284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9" name="Google Shape;1182;p19"/>
            <p:cNvSpPr/>
            <p:nvPr/>
          </p:nvSpPr>
          <p:spPr>
            <a:xfrm>
              <a:off x="5313754" y="3905471"/>
              <a:ext cx="230158" cy="6136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1307" y="1"/>
                  </a:moveTo>
                  <a:lnTo>
                    <a:pt x="1" y="1519"/>
                  </a:lnTo>
                  <a:lnTo>
                    <a:pt x="11307" y="301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0" name="Google Shape;1183;p19"/>
            <p:cNvSpPr/>
            <p:nvPr/>
          </p:nvSpPr>
          <p:spPr>
            <a:xfrm>
              <a:off x="5630751" y="3901439"/>
              <a:ext cx="243172" cy="6483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" y="1"/>
                  </a:moveTo>
                  <a:lnTo>
                    <a:pt x="1" y="3014"/>
                  </a:lnTo>
                  <a:lnTo>
                    <a:pt x="11308" y="15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1" name="Google Shape;1184;p19"/>
            <p:cNvSpPr/>
            <p:nvPr/>
          </p:nvSpPr>
          <p:spPr>
            <a:xfrm>
              <a:off x="5541906" y="3880620"/>
              <a:ext cx="102434" cy="102434"/>
            </a:xfrm>
            <a:custGeom>
              <a:avLst/>
              <a:gdLst/>
              <a:ahLst/>
              <a:cxnLst/>
              <a:rect l="l" t="t" r="r" b="b"/>
              <a:pathLst>
                <a:path w="3015" h="3015" extrusionOk="0">
                  <a:moveTo>
                    <a:pt x="1496" y="1"/>
                  </a:moveTo>
                  <a:cubicBezTo>
                    <a:pt x="676" y="1"/>
                    <a:pt x="1" y="676"/>
                    <a:pt x="1" y="1519"/>
                  </a:cubicBezTo>
                  <a:cubicBezTo>
                    <a:pt x="1" y="2339"/>
                    <a:pt x="676" y="3014"/>
                    <a:pt x="1496" y="3014"/>
                  </a:cubicBezTo>
                  <a:cubicBezTo>
                    <a:pt x="2339" y="3014"/>
                    <a:pt x="3014" y="2339"/>
                    <a:pt x="3014" y="1519"/>
                  </a:cubicBezTo>
                  <a:cubicBezTo>
                    <a:pt x="3014" y="676"/>
                    <a:pt x="2339" y="1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2" name="Google Shape;1186;p19"/>
            <p:cNvSpPr/>
            <p:nvPr/>
          </p:nvSpPr>
          <p:spPr>
            <a:xfrm>
              <a:off x="5301599" y="3716793"/>
              <a:ext cx="502960" cy="502960"/>
            </a:xfrm>
            <a:custGeom>
              <a:avLst/>
              <a:gdLst/>
              <a:ahLst/>
              <a:cxnLst/>
              <a:rect l="l" t="t" r="r" b="b"/>
              <a:pathLst>
                <a:path w="14804" h="14804" fill="none" extrusionOk="0">
                  <a:moveTo>
                    <a:pt x="14803" y="6341"/>
                  </a:moveTo>
                  <a:cubicBezTo>
                    <a:pt x="14803" y="11983"/>
                    <a:pt x="7980" y="14803"/>
                    <a:pt x="3978" y="10801"/>
                  </a:cubicBezTo>
                  <a:cubicBezTo>
                    <a:pt x="1" y="6824"/>
                    <a:pt x="2821" y="1"/>
                    <a:pt x="8463" y="1"/>
                  </a:cubicBezTo>
                  <a:cubicBezTo>
                    <a:pt x="11958" y="1"/>
                    <a:pt x="14803" y="2846"/>
                    <a:pt x="14803" y="6341"/>
                  </a:cubicBezTo>
                  <a:close/>
                </a:path>
              </a:pathLst>
            </a:custGeom>
            <a:solidFill>
              <a:srgbClr val="784029"/>
            </a:solidFill>
            <a:ln w="9525" cap="flat" cmpd="sng">
              <a:solidFill>
                <a:schemeClr val="dk1"/>
              </a:solidFill>
              <a:prstDash val="solid"/>
              <a:miter lim="241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03" name="组合 102"/>
          <p:cNvGrpSpPr/>
          <p:nvPr userDrawn="1"/>
        </p:nvGrpSpPr>
        <p:grpSpPr>
          <a:xfrm rot="5400000">
            <a:off x="106859" y="4480400"/>
            <a:ext cx="533526" cy="556672"/>
            <a:chOff x="5301599" y="3631882"/>
            <a:chExt cx="572324" cy="597153"/>
          </a:xfrm>
        </p:grpSpPr>
        <p:sp>
          <p:nvSpPr>
            <p:cNvPr id="104" name="Google Shape;1176;p19"/>
            <p:cNvSpPr/>
            <p:nvPr/>
          </p:nvSpPr>
          <p:spPr>
            <a:xfrm>
              <a:off x="5406891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0" y="0"/>
                  </a:moveTo>
                  <a:lnTo>
                    <a:pt x="4846" y="6341"/>
                  </a:lnTo>
                  <a:lnTo>
                    <a:pt x="6341" y="4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5" name="Google Shape;1177;p19"/>
            <p:cNvSpPr/>
            <p:nvPr/>
          </p:nvSpPr>
          <p:spPr>
            <a:xfrm>
              <a:off x="5588724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1495" y="0"/>
                  </a:moveTo>
                  <a:lnTo>
                    <a:pt x="0" y="1471"/>
                  </a:lnTo>
                  <a:lnTo>
                    <a:pt x="6341" y="6317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6" name="Google Shape;1178;p19"/>
            <p:cNvSpPr/>
            <p:nvPr/>
          </p:nvSpPr>
          <p:spPr>
            <a:xfrm>
              <a:off x="5406891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4846" y="0"/>
                  </a:moveTo>
                  <a:lnTo>
                    <a:pt x="0" y="6317"/>
                  </a:lnTo>
                  <a:lnTo>
                    <a:pt x="6341" y="1471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7" name="Google Shape;1179;p19"/>
            <p:cNvSpPr/>
            <p:nvPr/>
          </p:nvSpPr>
          <p:spPr>
            <a:xfrm>
              <a:off x="5588724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6341" y="0"/>
                  </a:moveTo>
                  <a:lnTo>
                    <a:pt x="0" y="4846"/>
                  </a:lnTo>
                  <a:lnTo>
                    <a:pt x="1495" y="6341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8" name="Google Shape;1180;p19"/>
            <p:cNvSpPr/>
            <p:nvPr/>
          </p:nvSpPr>
          <p:spPr>
            <a:xfrm>
              <a:off x="5554797" y="3631882"/>
              <a:ext cx="73809" cy="276825"/>
            </a:xfrm>
            <a:custGeom>
              <a:avLst/>
              <a:gdLst/>
              <a:ahLst/>
              <a:cxnLst/>
              <a:rect l="l" t="t" r="r" b="b"/>
              <a:pathLst>
                <a:path w="3015" h="11308" extrusionOk="0">
                  <a:moveTo>
                    <a:pt x="1496" y="0"/>
                  </a:moveTo>
                  <a:lnTo>
                    <a:pt x="1" y="11307"/>
                  </a:lnTo>
                  <a:lnTo>
                    <a:pt x="3014" y="11307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9" name="Google Shape;1181;p19"/>
            <p:cNvSpPr/>
            <p:nvPr/>
          </p:nvSpPr>
          <p:spPr>
            <a:xfrm>
              <a:off x="5554701" y="3950213"/>
              <a:ext cx="74499" cy="278822"/>
            </a:xfrm>
            <a:custGeom>
              <a:avLst/>
              <a:gdLst/>
              <a:ahLst/>
              <a:cxnLst/>
              <a:rect l="l" t="t" r="r" b="b"/>
              <a:pathLst>
                <a:path w="3015" h="11284" extrusionOk="0">
                  <a:moveTo>
                    <a:pt x="1" y="1"/>
                  </a:moveTo>
                  <a:lnTo>
                    <a:pt x="1496" y="11284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0" name="Google Shape;1182;p19"/>
            <p:cNvSpPr/>
            <p:nvPr/>
          </p:nvSpPr>
          <p:spPr>
            <a:xfrm>
              <a:off x="5313754" y="3905471"/>
              <a:ext cx="230158" cy="6136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1307" y="1"/>
                  </a:moveTo>
                  <a:lnTo>
                    <a:pt x="1" y="1519"/>
                  </a:lnTo>
                  <a:lnTo>
                    <a:pt x="11307" y="301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1" name="Google Shape;1183;p19"/>
            <p:cNvSpPr/>
            <p:nvPr/>
          </p:nvSpPr>
          <p:spPr>
            <a:xfrm>
              <a:off x="5630751" y="3901439"/>
              <a:ext cx="243172" cy="6483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" y="1"/>
                  </a:moveTo>
                  <a:lnTo>
                    <a:pt x="1" y="3014"/>
                  </a:lnTo>
                  <a:lnTo>
                    <a:pt x="11308" y="15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2" name="Google Shape;1184;p19"/>
            <p:cNvSpPr/>
            <p:nvPr/>
          </p:nvSpPr>
          <p:spPr>
            <a:xfrm>
              <a:off x="5541906" y="3880620"/>
              <a:ext cx="102434" cy="102434"/>
            </a:xfrm>
            <a:custGeom>
              <a:avLst/>
              <a:gdLst/>
              <a:ahLst/>
              <a:cxnLst/>
              <a:rect l="l" t="t" r="r" b="b"/>
              <a:pathLst>
                <a:path w="3015" h="3015" extrusionOk="0">
                  <a:moveTo>
                    <a:pt x="1496" y="1"/>
                  </a:moveTo>
                  <a:cubicBezTo>
                    <a:pt x="676" y="1"/>
                    <a:pt x="1" y="676"/>
                    <a:pt x="1" y="1519"/>
                  </a:cubicBezTo>
                  <a:cubicBezTo>
                    <a:pt x="1" y="2339"/>
                    <a:pt x="676" y="3014"/>
                    <a:pt x="1496" y="3014"/>
                  </a:cubicBezTo>
                  <a:cubicBezTo>
                    <a:pt x="2339" y="3014"/>
                    <a:pt x="3014" y="2339"/>
                    <a:pt x="3014" y="1519"/>
                  </a:cubicBezTo>
                  <a:cubicBezTo>
                    <a:pt x="3014" y="676"/>
                    <a:pt x="2339" y="1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3" name="Google Shape;1186;p19"/>
            <p:cNvSpPr/>
            <p:nvPr/>
          </p:nvSpPr>
          <p:spPr>
            <a:xfrm>
              <a:off x="5301599" y="3716793"/>
              <a:ext cx="502960" cy="502960"/>
            </a:xfrm>
            <a:custGeom>
              <a:avLst/>
              <a:gdLst/>
              <a:ahLst/>
              <a:cxnLst/>
              <a:rect l="l" t="t" r="r" b="b"/>
              <a:pathLst>
                <a:path w="14804" h="14804" fill="none" extrusionOk="0">
                  <a:moveTo>
                    <a:pt x="14803" y="6341"/>
                  </a:moveTo>
                  <a:cubicBezTo>
                    <a:pt x="14803" y="11983"/>
                    <a:pt x="7980" y="14803"/>
                    <a:pt x="3978" y="10801"/>
                  </a:cubicBezTo>
                  <a:cubicBezTo>
                    <a:pt x="1" y="6824"/>
                    <a:pt x="2821" y="1"/>
                    <a:pt x="8463" y="1"/>
                  </a:cubicBezTo>
                  <a:cubicBezTo>
                    <a:pt x="11958" y="1"/>
                    <a:pt x="14803" y="2846"/>
                    <a:pt x="14803" y="6341"/>
                  </a:cubicBezTo>
                  <a:close/>
                </a:path>
              </a:pathLst>
            </a:custGeom>
            <a:solidFill>
              <a:srgbClr val="784029"/>
            </a:solidFill>
            <a:ln w="9525" cap="flat" cmpd="sng">
              <a:solidFill>
                <a:schemeClr val="dk1"/>
              </a:solidFill>
              <a:prstDash val="solid"/>
              <a:miter lim="241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38" name="组合 137"/>
          <p:cNvGrpSpPr/>
          <p:nvPr userDrawn="1"/>
        </p:nvGrpSpPr>
        <p:grpSpPr>
          <a:xfrm rot="5400000">
            <a:off x="285056" y="2343387"/>
            <a:ext cx="370174" cy="386232"/>
            <a:chOff x="5301599" y="3631882"/>
            <a:chExt cx="572324" cy="597153"/>
          </a:xfrm>
        </p:grpSpPr>
        <p:sp>
          <p:nvSpPr>
            <p:cNvPr id="139" name="Google Shape;1176;p19"/>
            <p:cNvSpPr/>
            <p:nvPr/>
          </p:nvSpPr>
          <p:spPr>
            <a:xfrm>
              <a:off x="5406891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0" y="0"/>
                  </a:moveTo>
                  <a:lnTo>
                    <a:pt x="4846" y="6341"/>
                  </a:lnTo>
                  <a:lnTo>
                    <a:pt x="6341" y="4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0" name="Google Shape;1177;p19"/>
            <p:cNvSpPr/>
            <p:nvPr/>
          </p:nvSpPr>
          <p:spPr>
            <a:xfrm>
              <a:off x="5588724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1495" y="0"/>
                  </a:moveTo>
                  <a:lnTo>
                    <a:pt x="0" y="1471"/>
                  </a:lnTo>
                  <a:lnTo>
                    <a:pt x="6341" y="6317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1" name="Google Shape;1178;p19"/>
            <p:cNvSpPr/>
            <p:nvPr/>
          </p:nvSpPr>
          <p:spPr>
            <a:xfrm>
              <a:off x="5406891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4846" y="0"/>
                  </a:moveTo>
                  <a:lnTo>
                    <a:pt x="0" y="6317"/>
                  </a:lnTo>
                  <a:lnTo>
                    <a:pt x="6341" y="1471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2" name="Google Shape;1179;p19"/>
            <p:cNvSpPr/>
            <p:nvPr/>
          </p:nvSpPr>
          <p:spPr>
            <a:xfrm>
              <a:off x="5588724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6341" y="0"/>
                  </a:moveTo>
                  <a:lnTo>
                    <a:pt x="0" y="4846"/>
                  </a:lnTo>
                  <a:lnTo>
                    <a:pt x="1495" y="6341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3" name="Google Shape;1180;p19"/>
            <p:cNvSpPr/>
            <p:nvPr/>
          </p:nvSpPr>
          <p:spPr>
            <a:xfrm>
              <a:off x="5554797" y="3631882"/>
              <a:ext cx="73809" cy="276825"/>
            </a:xfrm>
            <a:custGeom>
              <a:avLst/>
              <a:gdLst/>
              <a:ahLst/>
              <a:cxnLst/>
              <a:rect l="l" t="t" r="r" b="b"/>
              <a:pathLst>
                <a:path w="3015" h="11308" extrusionOk="0">
                  <a:moveTo>
                    <a:pt x="1496" y="0"/>
                  </a:moveTo>
                  <a:lnTo>
                    <a:pt x="1" y="11307"/>
                  </a:lnTo>
                  <a:lnTo>
                    <a:pt x="3014" y="11307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4" name="Google Shape;1181;p19"/>
            <p:cNvSpPr/>
            <p:nvPr/>
          </p:nvSpPr>
          <p:spPr>
            <a:xfrm>
              <a:off x="5554701" y="3950213"/>
              <a:ext cx="74499" cy="278822"/>
            </a:xfrm>
            <a:custGeom>
              <a:avLst/>
              <a:gdLst/>
              <a:ahLst/>
              <a:cxnLst/>
              <a:rect l="l" t="t" r="r" b="b"/>
              <a:pathLst>
                <a:path w="3015" h="11284" extrusionOk="0">
                  <a:moveTo>
                    <a:pt x="1" y="1"/>
                  </a:moveTo>
                  <a:lnTo>
                    <a:pt x="1496" y="11284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5" name="Google Shape;1182;p19"/>
            <p:cNvSpPr/>
            <p:nvPr/>
          </p:nvSpPr>
          <p:spPr>
            <a:xfrm>
              <a:off x="5313754" y="3905471"/>
              <a:ext cx="230158" cy="6136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1307" y="1"/>
                  </a:moveTo>
                  <a:lnTo>
                    <a:pt x="1" y="1519"/>
                  </a:lnTo>
                  <a:lnTo>
                    <a:pt x="11307" y="301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6" name="Google Shape;1183;p19"/>
            <p:cNvSpPr/>
            <p:nvPr/>
          </p:nvSpPr>
          <p:spPr>
            <a:xfrm>
              <a:off x="5630751" y="3901439"/>
              <a:ext cx="243172" cy="6483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" y="1"/>
                  </a:moveTo>
                  <a:lnTo>
                    <a:pt x="1" y="3014"/>
                  </a:lnTo>
                  <a:lnTo>
                    <a:pt x="11308" y="15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7" name="Google Shape;1184;p19"/>
            <p:cNvSpPr/>
            <p:nvPr/>
          </p:nvSpPr>
          <p:spPr>
            <a:xfrm>
              <a:off x="5541906" y="3880620"/>
              <a:ext cx="102434" cy="102434"/>
            </a:xfrm>
            <a:custGeom>
              <a:avLst/>
              <a:gdLst/>
              <a:ahLst/>
              <a:cxnLst/>
              <a:rect l="l" t="t" r="r" b="b"/>
              <a:pathLst>
                <a:path w="3015" h="3015" extrusionOk="0">
                  <a:moveTo>
                    <a:pt x="1496" y="1"/>
                  </a:moveTo>
                  <a:cubicBezTo>
                    <a:pt x="676" y="1"/>
                    <a:pt x="1" y="676"/>
                    <a:pt x="1" y="1519"/>
                  </a:cubicBezTo>
                  <a:cubicBezTo>
                    <a:pt x="1" y="2339"/>
                    <a:pt x="676" y="3014"/>
                    <a:pt x="1496" y="3014"/>
                  </a:cubicBezTo>
                  <a:cubicBezTo>
                    <a:pt x="2339" y="3014"/>
                    <a:pt x="3014" y="2339"/>
                    <a:pt x="3014" y="1519"/>
                  </a:cubicBezTo>
                  <a:cubicBezTo>
                    <a:pt x="3014" y="676"/>
                    <a:pt x="2339" y="1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8" name="Google Shape;1186;p19"/>
            <p:cNvSpPr/>
            <p:nvPr/>
          </p:nvSpPr>
          <p:spPr>
            <a:xfrm>
              <a:off x="5301599" y="3716793"/>
              <a:ext cx="502960" cy="502960"/>
            </a:xfrm>
            <a:custGeom>
              <a:avLst/>
              <a:gdLst/>
              <a:ahLst/>
              <a:cxnLst/>
              <a:rect l="l" t="t" r="r" b="b"/>
              <a:pathLst>
                <a:path w="14804" h="14804" fill="none" extrusionOk="0">
                  <a:moveTo>
                    <a:pt x="14803" y="6341"/>
                  </a:moveTo>
                  <a:cubicBezTo>
                    <a:pt x="14803" y="11983"/>
                    <a:pt x="7980" y="14803"/>
                    <a:pt x="3978" y="10801"/>
                  </a:cubicBezTo>
                  <a:cubicBezTo>
                    <a:pt x="1" y="6824"/>
                    <a:pt x="2821" y="1"/>
                    <a:pt x="8463" y="1"/>
                  </a:cubicBezTo>
                  <a:cubicBezTo>
                    <a:pt x="11958" y="1"/>
                    <a:pt x="14803" y="2846"/>
                    <a:pt x="14803" y="6341"/>
                  </a:cubicBezTo>
                  <a:close/>
                </a:path>
              </a:pathLst>
            </a:custGeom>
            <a:solidFill>
              <a:srgbClr val="784029"/>
            </a:solidFill>
            <a:ln w="9525" cap="flat" cmpd="sng">
              <a:solidFill>
                <a:schemeClr val="dk1"/>
              </a:solidFill>
              <a:prstDash val="solid"/>
              <a:miter lim="241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49" name="Google Shape;786;p13"/>
          <p:cNvGrpSpPr/>
          <p:nvPr userDrawn="1"/>
        </p:nvGrpSpPr>
        <p:grpSpPr>
          <a:xfrm rot="5400000" flipH="1">
            <a:off x="238018" y="1355885"/>
            <a:ext cx="442985" cy="52166"/>
            <a:chOff x="1763406" y="3001921"/>
            <a:chExt cx="442977" cy="52165"/>
          </a:xfrm>
          <a:solidFill>
            <a:srgbClr val="51442D"/>
          </a:solidFill>
        </p:grpSpPr>
        <p:sp>
          <p:nvSpPr>
            <p:cNvPr id="150" name="Google Shape;787;p13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1" name="Google Shape;788;p13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2" name="Google Shape;789;p13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3" name="Google Shape;790;p13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54" name="Google Shape;786;p13"/>
          <p:cNvGrpSpPr/>
          <p:nvPr userDrawn="1"/>
        </p:nvGrpSpPr>
        <p:grpSpPr>
          <a:xfrm rot="16200000" flipH="1">
            <a:off x="253213" y="3422530"/>
            <a:ext cx="442985" cy="52166"/>
            <a:chOff x="1763406" y="3001921"/>
            <a:chExt cx="442977" cy="52165"/>
          </a:xfrm>
          <a:solidFill>
            <a:srgbClr val="51442D"/>
          </a:solidFill>
        </p:grpSpPr>
        <p:sp>
          <p:nvSpPr>
            <p:cNvPr id="155" name="Google Shape;787;p13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6" name="Google Shape;788;p13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7" name="Google Shape;789;p13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8" name="Google Shape;790;p13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59" name="组合 158"/>
          <p:cNvGrpSpPr/>
          <p:nvPr userDrawn="1"/>
        </p:nvGrpSpPr>
        <p:grpSpPr>
          <a:xfrm rot="5400000">
            <a:off x="8562412" y="2343387"/>
            <a:ext cx="370174" cy="386232"/>
            <a:chOff x="5301599" y="3631882"/>
            <a:chExt cx="572324" cy="597153"/>
          </a:xfrm>
        </p:grpSpPr>
        <p:sp>
          <p:nvSpPr>
            <p:cNvPr id="160" name="Google Shape;1176;p19"/>
            <p:cNvSpPr/>
            <p:nvPr/>
          </p:nvSpPr>
          <p:spPr>
            <a:xfrm>
              <a:off x="5406891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0" y="0"/>
                  </a:moveTo>
                  <a:lnTo>
                    <a:pt x="4846" y="6341"/>
                  </a:lnTo>
                  <a:lnTo>
                    <a:pt x="6341" y="4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1" name="Google Shape;1177;p19"/>
            <p:cNvSpPr/>
            <p:nvPr/>
          </p:nvSpPr>
          <p:spPr>
            <a:xfrm>
              <a:off x="5588724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1495" y="0"/>
                  </a:moveTo>
                  <a:lnTo>
                    <a:pt x="0" y="1471"/>
                  </a:lnTo>
                  <a:lnTo>
                    <a:pt x="6341" y="6317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2" name="Google Shape;1178;p19"/>
            <p:cNvSpPr/>
            <p:nvPr/>
          </p:nvSpPr>
          <p:spPr>
            <a:xfrm>
              <a:off x="5406891" y="3915851"/>
              <a:ext cx="215433" cy="214618"/>
            </a:xfrm>
            <a:custGeom>
              <a:avLst/>
              <a:gdLst/>
              <a:ahLst/>
              <a:cxnLst/>
              <a:rect l="l" t="t" r="r" b="b"/>
              <a:pathLst>
                <a:path w="6341" h="6317" extrusionOk="0">
                  <a:moveTo>
                    <a:pt x="4846" y="0"/>
                  </a:moveTo>
                  <a:lnTo>
                    <a:pt x="0" y="6317"/>
                  </a:lnTo>
                  <a:lnTo>
                    <a:pt x="6341" y="1471"/>
                  </a:lnTo>
                  <a:lnTo>
                    <a:pt x="484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3" name="Google Shape;1179;p19"/>
            <p:cNvSpPr/>
            <p:nvPr/>
          </p:nvSpPr>
          <p:spPr>
            <a:xfrm>
              <a:off x="5588724" y="3733203"/>
              <a:ext cx="215433" cy="215433"/>
            </a:xfrm>
            <a:custGeom>
              <a:avLst/>
              <a:gdLst/>
              <a:ahLst/>
              <a:cxnLst/>
              <a:rect l="l" t="t" r="r" b="b"/>
              <a:pathLst>
                <a:path w="6341" h="6341" extrusionOk="0">
                  <a:moveTo>
                    <a:pt x="6341" y="0"/>
                  </a:moveTo>
                  <a:lnTo>
                    <a:pt x="0" y="4846"/>
                  </a:lnTo>
                  <a:lnTo>
                    <a:pt x="1495" y="6341"/>
                  </a:lnTo>
                  <a:lnTo>
                    <a:pt x="634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4" name="Google Shape;1180;p19"/>
            <p:cNvSpPr/>
            <p:nvPr/>
          </p:nvSpPr>
          <p:spPr>
            <a:xfrm>
              <a:off x="5554797" y="3631882"/>
              <a:ext cx="73809" cy="276825"/>
            </a:xfrm>
            <a:custGeom>
              <a:avLst/>
              <a:gdLst/>
              <a:ahLst/>
              <a:cxnLst/>
              <a:rect l="l" t="t" r="r" b="b"/>
              <a:pathLst>
                <a:path w="3015" h="11308" extrusionOk="0">
                  <a:moveTo>
                    <a:pt x="1496" y="0"/>
                  </a:moveTo>
                  <a:lnTo>
                    <a:pt x="1" y="11307"/>
                  </a:lnTo>
                  <a:lnTo>
                    <a:pt x="3014" y="11307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5" name="Google Shape;1181;p19"/>
            <p:cNvSpPr/>
            <p:nvPr/>
          </p:nvSpPr>
          <p:spPr>
            <a:xfrm>
              <a:off x="5554701" y="3950213"/>
              <a:ext cx="74499" cy="278822"/>
            </a:xfrm>
            <a:custGeom>
              <a:avLst/>
              <a:gdLst/>
              <a:ahLst/>
              <a:cxnLst/>
              <a:rect l="l" t="t" r="r" b="b"/>
              <a:pathLst>
                <a:path w="3015" h="11284" extrusionOk="0">
                  <a:moveTo>
                    <a:pt x="1" y="1"/>
                  </a:moveTo>
                  <a:lnTo>
                    <a:pt x="1496" y="11284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6" name="Google Shape;1182;p19"/>
            <p:cNvSpPr/>
            <p:nvPr/>
          </p:nvSpPr>
          <p:spPr>
            <a:xfrm>
              <a:off x="5313754" y="3905471"/>
              <a:ext cx="230158" cy="6136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1307" y="1"/>
                  </a:moveTo>
                  <a:lnTo>
                    <a:pt x="1" y="1519"/>
                  </a:lnTo>
                  <a:lnTo>
                    <a:pt x="11307" y="301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7" name="Google Shape;1183;p19"/>
            <p:cNvSpPr/>
            <p:nvPr/>
          </p:nvSpPr>
          <p:spPr>
            <a:xfrm>
              <a:off x="5630751" y="3901439"/>
              <a:ext cx="243172" cy="64836"/>
            </a:xfrm>
            <a:custGeom>
              <a:avLst/>
              <a:gdLst/>
              <a:ahLst/>
              <a:cxnLst/>
              <a:rect l="l" t="t" r="r" b="b"/>
              <a:pathLst>
                <a:path w="11308" h="3015" extrusionOk="0">
                  <a:moveTo>
                    <a:pt x="1" y="1"/>
                  </a:moveTo>
                  <a:lnTo>
                    <a:pt x="1" y="3014"/>
                  </a:lnTo>
                  <a:lnTo>
                    <a:pt x="11308" y="15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442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8" name="Google Shape;1184;p19"/>
            <p:cNvSpPr/>
            <p:nvPr/>
          </p:nvSpPr>
          <p:spPr>
            <a:xfrm>
              <a:off x="5541906" y="3880620"/>
              <a:ext cx="102434" cy="102434"/>
            </a:xfrm>
            <a:custGeom>
              <a:avLst/>
              <a:gdLst/>
              <a:ahLst/>
              <a:cxnLst/>
              <a:rect l="l" t="t" r="r" b="b"/>
              <a:pathLst>
                <a:path w="3015" h="3015" extrusionOk="0">
                  <a:moveTo>
                    <a:pt x="1496" y="1"/>
                  </a:moveTo>
                  <a:cubicBezTo>
                    <a:pt x="676" y="1"/>
                    <a:pt x="1" y="676"/>
                    <a:pt x="1" y="1519"/>
                  </a:cubicBezTo>
                  <a:cubicBezTo>
                    <a:pt x="1" y="2339"/>
                    <a:pt x="676" y="3014"/>
                    <a:pt x="1496" y="3014"/>
                  </a:cubicBezTo>
                  <a:cubicBezTo>
                    <a:pt x="2339" y="3014"/>
                    <a:pt x="3014" y="2339"/>
                    <a:pt x="3014" y="1519"/>
                  </a:cubicBezTo>
                  <a:cubicBezTo>
                    <a:pt x="3014" y="676"/>
                    <a:pt x="2339" y="1"/>
                    <a:pt x="14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9" name="Google Shape;1186;p19"/>
            <p:cNvSpPr/>
            <p:nvPr/>
          </p:nvSpPr>
          <p:spPr>
            <a:xfrm>
              <a:off x="5301599" y="3716793"/>
              <a:ext cx="502960" cy="502960"/>
            </a:xfrm>
            <a:custGeom>
              <a:avLst/>
              <a:gdLst/>
              <a:ahLst/>
              <a:cxnLst/>
              <a:rect l="l" t="t" r="r" b="b"/>
              <a:pathLst>
                <a:path w="14804" h="14804" fill="none" extrusionOk="0">
                  <a:moveTo>
                    <a:pt x="14803" y="6341"/>
                  </a:moveTo>
                  <a:cubicBezTo>
                    <a:pt x="14803" y="11983"/>
                    <a:pt x="7980" y="14803"/>
                    <a:pt x="3978" y="10801"/>
                  </a:cubicBezTo>
                  <a:cubicBezTo>
                    <a:pt x="1" y="6824"/>
                    <a:pt x="2821" y="1"/>
                    <a:pt x="8463" y="1"/>
                  </a:cubicBezTo>
                  <a:cubicBezTo>
                    <a:pt x="11958" y="1"/>
                    <a:pt x="14803" y="2846"/>
                    <a:pt x="14803" y="6341"/>
                  </a:cubicBezTo>
                  <a:close/>
                </a:path>
              </a:pathLst>
            </a:custGeom>
            <a:solidFill>
              <a:srgbClr val="784029"/>
            </a:solidFill>
            <a:ln w="9525" cap="flat" cmpd="sng">
              <a:solidFill>
                <a:schemeClr val="dk1"/>
              </a:solidFill>
              <a:prstDash val="solid"/>
              <a:miter lim="2410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70" name="Google Shape;786;p13"/>
          <p:cNvGrpSpPr/>
          <p:nvPr userDrawn="1"/>
        </p:nvGrpSpPr>
        <p:grpSpPr>
          <a:xfrm rot="5400000" flipH="1">
            <a:off x="8515374" y="1355885"/>
            <a:ext cx="442985" cy="52166"/>
            <a:chOff x="1763406" y="3001921"/>
            <a:chExt cx="442977" cy="52165"/>
          </a:xfrm>
          <a:solidFill>
            <a:srgbClr val="51442D"/>
          </a:solidFill>
        </p:grpSpPr>
        <p:sp>
          <p:nvSpPr>
            <p:cNvPr id="171" name="Google Shape;787;p13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2" name="Google Shape;788;p13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3" name="Google Shape;789;p13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4" name="Google Shape;790;p13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75" name="Google Shape;786;p13"/>
          <p:cNvGrpSpPr/>
          <p:nvPr userDrawn="1"/>
        </p:nvGrpSpPr>
        <p:grpSpPr>
          <a:xfrm rot="16200000" flipH="1">
            <a:off x="8530569" y="3422530"/>
            <a:ext cx="442985" cy="52166"/>
            <a:chOff x="1763406" y="3001921"/>
            <a:chExt cx="442977" cy="52165"/>
          </a:xfrm>
          <a:solidFill>
            <a:srgbClr val="51442D"/>
          </a:solidFill>
        </p:grpSpPr>
        <p:sp>
          <p:nvSpPr>
            <p:cNvPr id="176" name="Google Shape;787;p13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7" name="Google Shape;788;p13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8" name="Google Shape;789;p13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9" name="Google Shape;790;p13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grpFill/>
            <a:ln w="7850" cap="rnd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42877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userDrawn="1">
  <p:cSld name="Title and text 3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2937;p42"/>
          <p:cNvGrpSpPr/>
          <p:nvPr userDrawn="1"/>
        </p:nvGrpSpPr>
        <p:grpSpPr>
          <a:xfrm rot="19098396">
            <a:off x="-96025" y="105164"/>
            <a:ext cx="1314937" cy="785469"/>
            <a:chOff x="6572132" y="1379666"/>
            <a:chExt cx="1314937" cy="785469"/>
          </a:xfrm>
        </p:grpSpPr>
        <p:grpSp>
          <p:nvGrpSpPr>
            <p:cNvPr id="88" name="Google Shape;2938;p42"/>
            <p:cNvGrpSpPr/>
            <p:nvPr/>
          </p:nvGrpSpPr>
          <p:grpSpPr>
            <a:xfrm>
              <a:off x="6572132" y="1608180"/>
              <a:ext cx="1314937" cy="556955"/>
              <a:chOff x="4271324" y="3995167"/>
              <a:chExt cx="1314937" cy="556955"/>
            </a:xfrm>
          </p:grpSpPr>
          <p:grpSp>
            <p:nvGrpSpPr>
              <p:cNvPr id="95" name="Google Shape;2939;p42"/>
              <p:cNvGrpSpPr/>
              <p:nvPr/>
            </p:nvGrpSpPr>
            <p:grpSpPr>
              <a:xfrm rot="-5400000">
                <a:off x="4358387" y="3908104"/>
                <a:ext cx="427233" cy="601360"/>
                <a:chOff x="8542000" y="766228"/>
                <a:chExt cx="427233" cy="601360"/>
              </a:xfrm>
            </p:grpSpPr>
            <p:sp>
              <p:nvSpPr>
                <p:cNvPr id="101" name="Google Shape;2940;p42"/>
                <p:cNvSpPr/>
                <p:nvPr/>
              </p:nvSpPr>
              <p:spPr>
                <a:xfrm>
                  <a:off x="8614605" y="775324"/>
                  <a:ext cx="141068" cy="23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9" h="12270" extrusionOk="0">
                      <a:moveTo>
                        <a:pt x="1504" y="0"/>
                      </a:moveTo>
                      <a:cubicBezTo>
                        <a:pt x="1399" y="0"/>
                        <a:pt x="1350" y="36"/>
                        <a:pt x="1377" y="107"/>
                      </a:cubicBezTo>
                      <a:cubicBezTo>
                        <a:pt x="1836" y="1446"/>
                        <a:pt x="459" y="2593"/>
                        <a:pt x="268" y="4390"/>
                      </a:cubicBezTo>
                      <a:cubicBezTo>
                        <a:pt x="1" y="7412"/>
                        <a:pt x="1836" y="9401"/>
                        <a:pt x="4169" y="10701"/>
                      </a:cubicBezTo>
                      <a:cubicBezTo>
                        <a:pt x="2984" y="9401"/>
                        <a:pt x="880" y="5920"/>
                        <a:pt x="1836" y="2975"/>
                      </a:cubicBezTo>
                      <a:lnTo>
                        <a:pt x="1836" y="2975"/>
                      </a:lnTo>
                      <a:cubicBezTo>
                        <a:pt x="1110" y="6188"/>
                        <a:pt x="5661" y="11389"/>
                        <a:pt x="7458" y="12269"/>
                      </a:cubicBezTo>
                      <a:cubicBezTo>
                        <a:pt x="5278" y="9783"/>
                        <a:pt x="5011" y="6723"/>
                        <a:pt x="4934" y="4199"/>
                      </a:cubicBezTo>
                      <a:cubicBezTo>
                        <a:pt x="4803" y="1311"/>
                        <a:pt x="2138" y="0"/>
                        <a:pt x="15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941;p42"/>
                <p:cNvSpPr/>
                <p:nvPr/>
              </p:nvSpPr>
              <p:spPr>
                <a:xfrm>
                  <a:off x="8542000" y="955239"/>
                  <a:ext cx="117466" cy="6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1" h="3179" extrusionOk="0">
                      <a:moveTo>
                        <a:pt x="2879" y="1"/>
                      </a:moveTo>
                      <a:cubicBezTo>
                        <a:pt x="2430" y="1"/>
                        <a:pt x="1997" y="91"/>
                        <a:pt x="1621" y="308"/>
                      </a:cubicBezTo>
                      <a:cubicBezTo>
                        <a:pt x="589" y="920"/>
                        <a:pt x="742" y="1532"/>
                        <a:pt x="168" y="2068"/>
                      </a:cubicBezTo>
                      <a:cubicBezTo>
                        <a:pt x="1" y="2207"/>
                        <a:pt x="929" y="3178"/>
                        <a:pt x="2170" y="3178"/>
                      </a:cubicBezTo>
                      <a:cubicBezTo>
                        <a:pt x="2633" y="3178"/>
                        <a:pt x="3139" y="3043"/>
                        <a:pt x="3648" y="2680"/>
                      </a:cubicBezTo>
                      <a:cubicBezTo>
                        <a:pt x="4451" y="2144"/>
                        <a:pt x="5293" y="1647"/>
                        <a:pt x="6211" y="1303"/>
                      </a:cubicBezTo>
                      <a:cubicBezTo>
                        <a:pt x="5587" y="736"/>
                        <a:pt x="4165" y="1"/>
                        <a:pt x="28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2942;p42"/>
                <p:cNvSpPr/>
                <p:nvPr/>
              </p:nvSpPr>
              <p:spPr>
                <a:xfrm>
                  <a:off x="8723106" y="766228"/>
                  <a:ext cx="81040" cy="16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8544" extrusionOk="0">
                      <a:moveTo>
                        <a:pt x="3757" y="1"/>
                      </a:moveTo>
                      <a:cubicBezTo>
                        <a:pt x="2962" y="1"/>
                        <a:pt x="1310" y="521"/>
                        <a:pt x="536" y="3112"/>
                      </a:cubicBezTo>
                      <a:cubicBezTo>
                        <a:pt x="230" y="4068"/>
                        <a:pt x="0" y="6669"/>
                        <a:pt x="689" y="8543"/>
                      </a:cubicBezTo>
                      <a:cubicBezTo>
                        <a:pt x="651" y="4833"/>
                        <a:pt x="2601" y="3495"/>
                        <a:pt x="3557" y="3227"/>
                      </a:cubicBezTo>
                      <a:cubicBezTo>
                        <a:pt x="3907" y="3110"/>
                        <a:pt x="3368" y="2882"/>
                        <a:pt x="2939" y="2882"/>
                      </a:cubicBezTo>
                      <a:cubicBezTo>
                        <a:pt x="2806" y="2882"/>
                        <a:pt x="2683" y="2905"/>
                        <a:pt x="2601" y="2959"/>
                      </a:cubicBezTo>
                      <a:cubicBezTo>
                        <a:pt x="3710" y="1582"/>
                        <a:pt x="3060" y="817"/>
                        <a:pt x="4169" y="167"/>
                      </a:cubicBezTo>
                      <a:cubicBezTo>
                        <a:pt x="4285" y="98"/>
                        <a:pt x="4101" y="1"/>
                        <a:pt x="3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943;p42"/>
                <p:cNvSpPr/>
                <p:nvPr/>
              </p:nvSpPr>
              <p:spPr>
                <a:xfrm rot="20068856">
                  <a:off x="8566870" y="834142"/>
                  <a:ext cx="402363" cy="533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5" h="28206" extrusionOk="0">
                      <a:moveTo>
                        <a:pt x="14302" y="1"/>
                      </a:moveTo>
                      <a:cubicBezTo>
                        <a:pt x="13479" y="1"/>
                        <a:pt x="12606" y="249"/>
                        <a:pt x="11780" y="860"/>
                      </a:cubicBezTo>
                      <a:cubicBezTo>
                        <a:pt x="8261" y="3422"/>
                        <a:pt x="9906" y="8547"/>
                        <a:pt x="11780" y="11186"/>
                      </a:cubicBezTo>
                      <a:cubicBezTo>
                        <a:pt x="10059" y="9715"/>
                        <a:pt x="8063" y="9013"/>
                        <a:pt x="6234" y="9013"/>
                      </a:cubicBezTo>
                      <a:cubicBezTo>
                        <a:pt x="3592" y="9013"/>
                        <a:pt x="1299" y="10479"/>
                        <a:pt x="689" y="13213"/>
                      </a:cubicBezTo>
                      <a:cubicBezTo>
                        <a:pt x="0" y="15737"/>
                        <a:pt x="1645" y="18300"/>
                        <a:pt x="4246" y="18721"/>
                      </a:cubicBezTo>
                      <a:cubicBezTo>
                        <a:pt x="4590" y="18774"/>
                        <a:pt x="4912" y="18799"/>
                        <a:pt x="5214" y="18799"/>
                      </a:cubicBezTo>
                      <a:cubicBezTo>
                        <a:pt x="7292" y="18799"/>
                        <a:pt x="8372" y="17609"/>
                        <a:pt x="8606" y="16273"/>
                      </a:cubicBezTo>
                      <a:cubicBezTo>
                        <a:pt x="8844" y="15080"/>
                        <a:pt x="8107" y="14004"/>
                        <a:pt x="7136" y="14004"/>
                      </a:cubicBezTo>
                      <a:cubicBezTo>
                        <a:pt x="6861" y="14004"/>
                        <a:pt x="6568" y="14090"/>
                        <a:pt x="6273" y="14284"/>
                      </a:cubicBezTo>
                      <a:cubicBezTo>
                        <a:pt x="5125" y="15049"/>
                        <a:pt x="5240" y="16579"/>
                        <a:pt x="6464" y="17267"/>
                      </a:cubicBezTo>
                      <a:cubicBezTo>
                        <a:pt x="6133" y="17709"/>
                        <a:pt x="5667" y="17911"/>
                        <a:pt x="5177" y="17911"/>
                      </a:cubicBezTo>
                      <a:cubicBezTo>
                        <a:pt x="3628" y="17911"/>
                        <a:pt x="1837" y="15889"/>
                        <a:pt x="3289" y="12984"/>
                      </a:cubicBezTo>
                      <a:cubicBezTo>
                        <a:pt x="4128" y="11342"/>
                        <a:pt x="5639" y="10656"/>
                        <a:pt x="7344" y="10656"/>
                      </a:cubicBezTo>
                      <a:cubicBezTo>
                        <a:pt x="9452" y="10656"/>
                        <a:pt x="11857" y="11704"/>
                        <a:pt x="13654" y="13290"/>
                      </a:cubicBezTo>
                      <a:cubicBezTo>
                        <a:pt x="13425" y="12984"/>
                        <a:pt x="13195" y="12678"/>
                        <a:pt x="12966" y="12410"/>
                      </a:cubicBezTo>
                      <a:cubicBezTo>
                        <a:pt x="12660" y="11645"/>
                        <a:pt x="12545" y="10880"/>
                        <a:pt x="12621" y="10077"/>
                      </a:cubicBezTo>
                      <a:cubicBezTo>
                        <a:pt x="12660" y="9350"/>
                        <a:pt x="13004" y="8700"/>
                        <a:pt x="13501" y="8203"/>
                      </a:cubicBezTo>
                      <a:cubicBezTo>
                        <a:pt x="13904" y="7831"/>
                        <a:pt x="14432" y="7635"/>
                        <a:pt x="14985" y="7635"/>
                      </a:cubicBezTo>
                      <a:cubicBezTo>
                        <a:pt x="15114" y="7635"/>
                        <a:pt x="15245" y="7646"/>
                        <a:pt x="15375" y="7668"/>
                      </a:cubicBezTo>
                      <a:cubicBezTo>
                        <a:pt x="16064" y="7821"/>
                        <a:pt x="16676" y="8241"/>
                        <a:pt x="17058" y="8815"/>
                      </a:cubicBezTo>
                      <a:cubicBezTo>
                        <a:pt x="17479" y="9503"/>
                        <a:pt x="17746" y="10268"/>
                        <a:pt x="17861" y="11033"/>
                      </a:cubicBezTo>
                      <a:cubicBezTo>
                        <a:pt x="18014" y="11836"/>
                        <a:pt x="18014" y="12640"/>
                        <a:pt x="17861" y="13443"/>
                      </a:cubicBezTo>
                      <a:cubicBezTo>
                        <a:pt x="17708" y="14208"/>
                        <a:pt x="17364" y="14934"/>
                        <a:pt x="16867" y="15546"/>
                      </a:cubicBezTo>
                      <a:cubicBezTo>
                        <a:pt x="15796" y="16808"/>
                        <a:pt x="14419" y="17841"/>
                        <a:pt x="12889" y="18491"/>
                      </a:cubicBezTo>
                      <a:cubicBezTo>
                        <a:pt x="12086" y="18835"/>
                        <a:pt x="11283" y="19141"/>
                        <a:pt x="10480" y="19447"/>
                      </a:cubicBezTo>
                      <a:cubicBezTo>
                        <a:pt x="10059" y="19600"/>
                        <a:pt x="9677" y="19715"/>
                        <a:pt x="9218" y="19868"/>
                      </a:cubicBezTo>
                      <a:cubicBezTo>
                        <a:pt x="8797" y="20021"/>
                        <a:pt x="8376" y="20212"/>
                        <a:pt x="7955" y="20442"/>
                      </a:cubicBezTo>
                      <a:cubicBezTo>
                        <a:pt x="7152" y="20862"/>
                        <a:pt x="6387" y="21436"/>
                        <a:pt x="5775" y="22125"/>
                      </a:cubicBezTo>
                      <a:cubicBezTo>
                        <a:pt x="5125" y="22813"/>
                        <a:pt x="4705" y="23731"/>
                        <a:pt x="4590" y="24687"/>
                      </a:cubicBezTo>
                      <a:cubicBezTo>
                        <a:pt x="4513" y="25643"/>
                        <a:pt x="4819" y="26561"/>
                        <a:pt x="5469" y="27288"/>
                      </a:cubicBezTo>
                      <a:cubicBezTo>
                        <a:pt x="5979" y="27892"/>
                        <a:pt x="6753" y="28206"/>
                        <a:pt x="7527" y="28206"/>
                      </a:cubicBezTo>
                      <a:cubicBezTo>
                        <a:pt x="7683" y="28206"/>
                        <a:pt x="7840" y="28193"/>
                        <a:pt x="7994" y="28167"/>
                      </a:cubicBezTo>
                      <a:cubicBezTo>
                        <a:pt x="8912" y="28053"/>
                        <a:pt x="9715" y="27517"/>
                        <a:pt x="10250" y="26752"/>
                      </a:cubicBezTo>
                      <a:cubicBezTo>
                        <a:pt x="10747" y="26026"/>
                        <a:pt x="10824" y="25031"/>
                        <a:pt x="10480" y="24228"/>
                      </a:cubicBezTo>
                      <a:lnTo>
                        <a:pt x="10480" y="24228"/>
                      </a:lnTo>
                      <a:cubicBezTo>
                        <a:pt x="10786" y="25031"/>
                        <a:pt x="10671" y="25987"/>
                        <a:pt x="10135" y="26676"/>
                      </a:cubicBezTo>
                      <a:cubicBezTo>
                        <a:pt x="9638" y="27364"/>
                        <a:pt x="8835" y="27823"/>
                        <a:pt x="7955" y="27900"/>
                      </a:cubicBezTo>
                      <a:cubicBezTo>
                        <a:pt x="7853" y="27914"/>
                        <a:pt x="7750" y="27922"/>
                        <a:pt x="7647" y="27922"/>
                      </a:cubicBezTo>
                      <a:cubicBezTo>
                        <a:pt x="6942" y="27922"/>
                        <a:pt x="6242" y="27587"/>
                        <a:pt x="5775" y="27020"/>
                      </a:cubicBezTo>
                      <a:cubicBezTo>
                        <a:pt x="5240" y="26370"/>
                        <a:pt x="5011" y="25528"/>
                        <a:pt x="5163" y="24725"/>
                      </a:cubicBezTo>
                      <a:cubicBezTo>
                        <a:pt x="5316" y="23922"/>
                        <a:pt x="5737" y="23195"/>
                        <a:pt x="6311" y="22622"/>
                      </a:cubicBezTo>
                      <a:cubicBezTo>
                        <a:pt x="6923" y="22048"/>
                        <a:pt x="7611" y="21589"/>
                        <a:pt x="8414" y="21245"/>
                      </a:cubicBezTo>
                      <a:cubicBezTo>
                        <a:pt x="9179" y="20939"/>
                        <a:pt x="10021" y="20671"/>
                        <a:pt x="10824" y="20442"/>
                      </a:cubicBezTo>
                      <a:cubicBezTo>
                        <a:pt x="11704" y="20174"/>
                        <a:pt x="12545" y="19830"/>
                        <a:pt x="13348" y="19486"/>
                      </a:cubicBezTo>
                      <a:cubicBezTo>
                        <a:pt x="13357" y="19481"/>
                        <a:pt x="13364" y="19479"/>
                        <a:pt x="13368" y="19479"/>
                      </a:cubicBezTo>
                      <a:cubicBezTo>
                        <a:pt x="13432" y="19479"/>
                        <a:pt x="12928" y="20031"/>
                        <a:pt x="13539" y="20786"/>
                      </a:cubicBezTo>
                      <a:cubicBezTo>
                        <a:pt x="12054" y="21402"/>
                        <a:pt x="12456" y="23561"/>
                        <a:pt x="13314" y="23561"/>
                      </a:cubicBezTo>
                      <a:cubicBezTo>
                        <a:pt x="13363" y="23561"/>
                        <a:pt x="13412" y="23554"/>
                        <a:pt x="13463" y="23540"/>
                      </a:cubicBezTo>
                      <a:lnTo>
                        <a:pt x="13463" y="23540"/>
                      </a:lnTo>
                      <a:cubicBezTo>
                        <a:pt x="12979" y="24410"/>
                        <a:pt x="13691" y="25281"/>
                        <a:pt x="14637" y="25281"/>
                      </a:cubicBezTo>
                      <a:cubicBezTo>
                        <a:pt x="14813" y="25281"/>
                        <a:pt x="14998" y="25250"/>
                        <a:pt x="15184" y="25184"/>
                      </a:cubicBezTo>
                      <a:cubicBezTo>
                        <a:pt x="15819" y="24953"/>
                        <a:pt x="16301" y="24657"/>
                        <a:pt x="16664" y="24657"/>
                      </a:cubicBezTo>
                      <a:cubicBezTo>
                        <a:pt x="16782" y="24657"/>
                        <a:pt x="16888" y="24688"/>
                        <a:pt x="16981" y="24764"/>
                      </a:cubicBezTo>
                      <a:cubicBezTo>
                        <a:pt x="16446" y="24917"/>
                        <a:pt x="16217" y="25567"/>
                        <a:pt x="16828" y="26179"/>
                      </a:cubicBezTo>
                      <a:cubicBezTo>
                        <a:pt x="17014" y="26384"/>
                        <a:pt x="17247" y="26474"/>
                        <a:pt x="17475" y="26474"/>
                      </a:cubicBezTo>
                      <a:cubicBezTo>
                        <a:pt x="18140" y="26474"/>
                        <a:pt x="18765" y="25704"/>
                        <a:pt x="18052" y="24764"/>
                      </a:cubicBezTo>
                      <a:cubicBezTo>
                        <a:pt x="17364" y="23884"/>
                        <a:pt x="16523" y="24534"/>
                        <a:pt x="15299" y="23195"/>
                      </a:cubicBezTo>
                      <a:cubicBezTo>
                        <a:pt x="13960" y="21780"/>
                        <a:pt x="15146" y="20403"/>
                        <a:pt x="16178" y="18721"/>
                      </a:cubicBezTo>
                      <a:cubicBezTo>
                        <a:pt x="16466" y="20472"/>
                        <a:pt x="17872" y="21362"/>
                        <a:pt x="19107" y="21362"/>
                      </a:cubicBezTo>
                      <a:cubicBezTo>
                        <a:pt x="20004" y="21362"/>
                        <a:pt x="20810" y="20893"/>
                        <a:pt x="21036" y="19945"/>
                      </a:cubicBezTo>
                      <a:cubicBezTo>
                        <a:pt x="21274" y="18924"/>
                        <a:pt x="20601" y="18372"/>
                        <a:pt x="19884" y="18372"/>
                      </a:cubicBezTo>
                      <a:cubicBezTo>
                        <a:pt x="19337" y="18372"/>
                        <a:pt x="18765" y="18693"/>
                        <a:pt x="18550" y="19371"/>
                      </a:cubicBezTo>
                      <a:cubicBezTo>
                        <a:pt x="18481" y="19384"/>
                        <a:pt x="18415" y="19390"/>
                        <a:pt x="18351" y="19390"/>
                      </a:cubicBezTo>
                      <a:cubicBezTo>
                        <a:pt x="17454" y="19390"/>
                        <a:pt x="17035" y="18173"/>
                        <a:pt x="17249" y="16923"/>
                      </a:cubicBezTo>
                      <a:cubicBezTo>
                        <a:pt x="17479" y="16694"/>
                        <a:pt x="17670" y="16502"/>
                        <a:pt x="17861" y="16273"/>
                      </a:cubicBezTo>
                      <a:cubicBezTo>
                        <a:pt x="18473" y="15508"/>
                        <a:pt x="18894" y="14628"/>
                        <a:pt x="19123" y="13672"/>
                      </a:cubicBezTo>
                      <a:cubicBezTo>
                        <a:pt x="19314" y="12716"/>
                        <a:pt x="19353" y="11760"/>
                        <a:pt x="19161" y="10804"/>
                      </a:cubicBezTo>
                      <a:cubicBezTo>
                        <a:pt x="19085" y="10307"/>
                        <a:pt x="18970" y="9848"/>
                        <a:pt x="18817" y="9427"/>
                      </a:cubicBezTo>
                      <a:cubicBezTo>
                        <a:pt x="18664" y="8930"/>
                        <a:pt x="18435" y="8471"/>
                        <a:pt x="18167" y="8088"/>
                      </a:cubicBezTo>
                      <a:cubicBezTo>
                        <a:pt x="17593" y="7170"/>
                        <a:pt x="16676" y="6520"/>
                        <a:pt x="15643" y="6291"/>
                      </a:cubicBezTo>
                      <a:cubicBezTo>
                        <a:pt x="15432" y="6250"/>
                        <a:pt x="15220" y="6231"/>
                        <a:pt x="15011" y="6231"/>
                      </a:cubicBezTo>
                      <a:cubicBezTo>
                        <a:pt x="14425" y="6231"/>
                        <a:pt x="13856" y="6381"/>
                        <a:pt x="13348" y="6635"/>
                      </a:cubicBezTo>
                      <a:cubicBezTo>
                        <a:pt x="13616" y="5526"/>
                        <a:pt x="13731" y="4570"/>
                        <a:pt x="13233" y="3881"/>
                      </a:cubicBezTo>
                      <a:cubicBezTo>
                        <a:pt x="13062" y="3657"/>
                        <a:pt x="12890" y="3569"/>
                        <a:pt x="12719" y="3569"/>
                      </a:cubicBezTo>
                      <a:cubicBezTo>
                        <a:pt x="12081" y="3569"/>
                        <a:pt x="11460" y="4802"/>
                        <a:pt x="10913" y="4802"/>
                      </a:cubicBezTo>
                      <a:cubicBezTo>
                        <a:pt x="10857" y="4802"/>
                        <a:pt x="10802" y="4789"/>
                        <a:pt x="10747" y="4761"/>
                      </a:cubicBezTo>
                      <a:cubicBezTo>
                        <a:pt x="10365" y="4570"/>
                        <a:pt x="10212" y="3155"/>
                        <a:pt x="11589" y="1739"/>
                      </a:cubicBezTo>
                      <a:cubicBezTo>
                        <a:pt x="12122" y="1189"/>
                        <a:pt x="12869" y="927"/>
                        <a:pt x="13570" y="927"/>
                      </a:cubicBezTo>
                      <a:cubicBezTo>
                        <a:pt x="14379" y="927"/>
                        <a:pt x="15127" y="1275"/>
                        <a:pt x="15413" y="1931"/>
                      </a:cubicBezTo>
                      <a:cubicBezTo>
                        <a:pt x="14685" y="2811"/>
                        <a:pt x="15354" y="4245"/>
                        <a:pt x="16445" y="4245"/>
                      </a:cubicBezTo>
                      <a:cubicBezTo>
                        <a:pt x="16728" y="4245"/>
                        <a:pt x="17040" y="4148"/>
                        <a:pt x="17364" y="3919"/>
                      </a:cubicBezTo>
                      <a:cubicBezTo>
                        <a:pt x="19120" y="2632"/>
                        <a:pt x="16980" y="1"/>
                        <a:pt x="143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2944;p42"/>
              <p:cNvGrpSpPr/>
              <p:nvPr/>
            </p:nvGrpSpPr>
            <p:grpSpPr>
              <a:xfrm rot="5400000" flipH="1">
                <a:off x="5012151" y="3978011"/>
                <a:ext cx="533446" cy="614775"/>
                <a:chOff x="8412292" y="766228"/>
                <a:chExt cx="533446" cy="614775"/>
              </a:xfrm>
            </p:grpSpPr>
            <p:sp>
              <p:nvSpPr>
                <p:cNvPr id="97" name="Google Shape;2945;p42"/>
                <p:cNvSpPr/>
                <p:nvPr/>
              </p:nvSpPr>
              <p:spPr>
                <a:xfrm>
                  <a:off x="8614605" y="775324"/>
                  <a:ext cx="141068" cy="23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9" h="12270" extrusionOk="0">
                      <a:moveTo>
                        <a:pt x="1504" y="0"/>
                      </a:moveTo>
                      <a:cubicBezTo>
                        <a:pt x="1399" y="0"/>
                        <a:pt x="1350" y="36"/>
                        <a:pt x="1377" y="107"/>
                      </a:cubicBezTo>
                      <a:cubicBezTo>
                        <a:pt x="1836" y="1446"/>
                        <a:pt x="459" y="2593"/>
                        <a:pt x="268" y="4390"/>
                      </a:cubicBezTo>
                      <a:cubicBezTo>
                        <a:pt x="1" y="7412"/>
                        <a:pt x="1836" y="9401"/>
                        <a:pt x="4169" y="10701"/>
                      </a:cubicBezTo>
                      <a:cubicBezTo>
                        <a:pt x="2984" y="9401"/>
                        <a:pt x="880" y="5920"/>
                        <a:pt x="1836" y="2975"/>
                      </a:cubicBezTo>
                      <a:lnTo>
                        <a:pt x="1836" y="2975"/>
                      </a:lnTo>
                      <a:cubicBezTo>
                        <a:pt x="1110" y="6188"/>
                        <a:pt x="5661" y="11389"/>
                        <a:pt x="7458" y="12269"/>
                      </a:cubicBezTo>
                      <a:cubicBezTo>
                        <a:pt x="5278" y="9783"/>
                        <a:pt x="5011" y="6723"/>
                        <a:pt x="4934" y="4199"/>
                      </a:cubicBezTo>
                      <a:cubicBezTo>
                        <a:pt x="4803" y="1311"/>
                        <a:pt x="2138" y="0"/>
                        <a:pt x="15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2946;p42"/>
                <p:cNvSpPr/>
                <p:nvPr/>
              </p:nvSpPr>
              <p:spPr>
                <a:xfrm>
                  <a:off x="8542000" y="955239"/>
                  <a:ext cx="117466" cy="6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1" h="3179" extrusionOk="0">
                      <a:moveTo>
                        <a:pt x="2879" y="1"/>
                      </a:moveTo>
                      <a:cubicBezTo>
                        <a:pt x="2430" y="1"/>
                        <a:pt x="1997" y="91"/>
                        <a:pt x="1621" y="308"/>
                      </a:cubicBezTo>
                      <a:cubicBezTo>
                        <a:pt x="589" y="920"/>
                        <a:pt x="742" y="1532"/>
                        <a:pt x="168" y="2068"/>
                      </a:cubicBezTo>
                      <a:cubicBezTo>
                        <a:pt x="1" y="2207"/>
                        <a:pt x="929" y="3178"/>
                        <a:pt x="2170" y="3178"/>
                      </a:cubicBezTo>
                      <a:cubicBezTo>
                        <a:pt x="2633" y="3178"/>
                        <a:pt x="3139" y="3043"/>
                        <a:pt x="3648" y="2680"/>
                      </a:cubicBezTo>
                      <a:cubicBezTo>
                        <a:pt x="4451" y="2144"/>
                        <a:pt x="5293" y="1647"/>
                        <a:pt x="6211" y="1303"/>
                      </a:cubicBezTo>
                      <a:cubicBezTo>
                        <a:pt x="5587" y="736"/>
                        <a:pt x="4165" y="1"/>
                        <a:pt x="28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947;p42"/>
                <p:cNvSpPr/>
                <p:nvPr/>
              </p:nvSpPr>
              <p:spPr>
                <a:xfrm>
                  <a:off x="8723106" y="766228"/>
                  <a:ext cx="81040" cy="16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8544" extrusionOk="0">
                      <a:moveTo>
                        <a:pt x="3757" y="1"/>
                      </a:moveTo>
                      <a:cubicBezTo>
                        <a:pt x="2962" y="1"/>
                        <a:pt x="1310" y="521"/>
                        <a:pt x="536" y="3112"/>
                      </a:cubicBezTo>
                      <a:cubicBezTo>
                        <a:pt x="230" y="4068"/>
                        <a:pt x="0" y="6669"/>
                        <a:pt x="689" y="8543"/>
                      </a:cubicBezTo>
                      <a:cubicBezTo>
                        <a:pt x="651" y="4833"/>
                        <a:pt x="2601" y="3495"/>
                        <a:pt x="3557" y="3227"/>
                      </a:cubicBezTo>
                      <a:cubicBezTo>
                        <a:pt x="3907" y="3110"/>
                        <a:pt x="3368" y="2882"/>
                        <a:pt x="2939" y="2882"/>
                      </a:cubicBezTo>
                      <a:cubicBezTo>
                        <a:pt x="2806" y="2882"/>
                        <a:pt x="2683" y="2905"/>
                        <a:pt x="2601" y="2959"/>
                      </a:cubicBezTo>
                      <a:cubicBezTo>
                        <a:pt x="3710" y="1582"/>
                        <a:pt x="3060" y="817"/>
                        <a:pt x="4169" y="167"/>
                      </a:cubicBezTo>
                      <a:cubicBezTo>
                        <a:pt x="4285" y="98"/>
                        <a:pt x="4101" y="1"/>
                        <a:pt x="3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2948;p42"/>
                <p:cNvSpPr/>
                <p:nvPr/>
              </p:nvSpPr>
              <p:spPr>
                <a:xfrm rot="18652148">
                  <a:off x="8477833" y="913099"/>
                  <a:ext cx="402363" cy="533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5" h="28206" extrusionOk="0">
                      <a:moveTo>
                        <a:pt x="14302" y="1"/>
                      </a:moveTo>
                      <a:cubicBezTo>
                        <a:pt x="13479" y="1"/>
                        <a:pt x="12606" y="249"/>
                        <a:pt x="11780" y="860"/>
                      </a:cubicBezTo>
                      <a:cubicBezTo>
                        <a:pt x="8261" y="3422"/>
                        <a:pt x="9906" y="8547"/>
                        <a:pt x="11780" y="11186"/>
                      </a:cubicBezTo>
                      <a:cubicBezTo>
                        <a:pt x="10059" y="9715"/>
                        <a:pt x="8063" y="9013"/>
                        <a:pt x="6234" y="9013"/>
                      </a:cubicBezTo>
                      <a:cubicBezTo>
                        <a:pt x="3592" y="9013"/>
                        <a:pt x="1299" y="10479"/>
                        <a:pt x="689" y="13213"/>
                      </a:cubicBezTo>
                      <a:cubicBezTo>
                        <a:pt x="0" y="15737"/>
                        <a:pt x="1645" y="18300"/>
                        <a:pt x="4246" y="18721"/>
                      </a:cubicBezTo>
                      <a:cubicBezTo>
                        <a:pt x="4590" y="18774"/>
                        <a:pt x="4912" y="18799"/>
                        <a:pt x="5214" y="18799"/>
                      </a:cubicBezTo>
                      <a:cubicBezTo>
                        <a:pt x="7292" y="18799"/>
                        <a:pt x="8372" y="17609"/>
                        <a:pt x="8606" y="16273"/>
                      </a:cubicBezTo>
                      <a:cubicBezTo>
                        <a:pt x="8844" y="15080"/>
                        <a:pt x="8107" y="14004"/>
                        <a:pt x="7136" y="14004"/>
                      </a:cubicBezTo>
                      <a:cubicBezTo>
                        <a:pt x="6861" y="14004"/>
                        <a:pt x="6568" y="14090"/>
                        <a:pt x="6273" y="14284"/>
                      </a:cubicBezTo>
                      <a:cubicBezTo>
                        <a:pt x="5125" y="15049"/>
                        <a:pt x="5240" y="16579"/>
                        <a:pt x="6464" y="17267"/>
                      </a:cubicBezTo>
                      <a:cubicBezTo>
                        <a:pt x="6133" y="17709"/>
                        <a:pt x="5667" y="17911"/>
                        <a:pt x="5177" y="17911"/>
                      </a:cubicBezTo>
                      <a:cubicBezTo>
                        <a:pt x="3628" y="17911"/>
                        <a:pt x="1837" y="15889"/>
                        <a:pt x="3289" y="12984"/>
                      </a:cubicBezTo>
                      <a:cubicBezTo>
                        <a:pt x="4128" y="11342"/>
                        <a:pt x="5639" y="10656"/>
                        <a:pt x="7344" y="10656"/>
                      </a:cubicBezTo>
                      <a:cubicBezTo>
                        <a:pt x="9452" y="10656"/>
                        <a:pt x="11857" y="11704"/>
                        <a:pt x="13654" y="13290"/>
                      </a:cubicBezTo>
                      <a:cubicBezTo>
                        <a:pt x="13425" y="12984"/>
                        <a:pt x="13195" y="12678"/>
                        <a:pt x="12966" y="12410"/>
                      </a:cubicBezTo>
                      <a:cubicBezTo>
                        <a:pt x="12660" y="11645"/>
                        <a:pt x="12545" y="10880"/>
                        <a:pt x="12621" y="10077"/>
                      </a:cubicBezTo>
                      <a:cubicBezTo>
                        <a:pt x="12660" y="9350"/>
                        <a:pt x="13004" y="8700"/>
                        <a:pt x="13501" y="8203"/>
                      </a:cubicBezTo>
                      <a:cubicBezTo>
                        <a:pt x="13904" y="7831"/>
                        <a:pt x="14432" y="7635"/>
                        <a:pt x="14985" y="7635"/>
                      </a:cubicBezTo>
                      <a:cubicBezTo>
                        <a:pt x="15114" y="7635"/>
                        <a:pt x="15245" y="7646"/>
                        <a:pt x="15375" y="7668"/>
                      </a:cubicBezTo>
                      <a:cubicBezTo>
                        <a:pt x="16064" y="7821"/>
                        <a:pt x="16676" y="8241"/>
                        <a:pt x="17058" y="8815"/>
                      </a:cubicBezTo>
                      <a:cubicBezTo>
                        <a:pt x="17479" y="9503"/>
                        <a:pt x="17746" y="10268"/>
                        <a:pt x="17861" y="11033"/>
                      </a:cubicBezTo>
                      <a:cubicBezTo>
                        <a:pt x="18014" y="11836"/>
                        <a:pt x="18014" y="12640"/>
                        <a:pt x="17861" y="13443"/>
                      </a:cubicBezTo>
                      <a:cubicBezTo>
                        <a:pt x="17708" y="14208"/>
                        <a:pt x="17364" y="14934"/>
                        <a:pt x="16867" y="15546"/>
                      </a:cubicBezTo>
                      <a:cubicBezTo>
                        <a:pt x="15796" y="16808"/>
                        <a:pt x="14419" y="17841"/>
                        <a:pt x="12889" y="18491"/>
                      </a:cubicBezTo>
                      <a:cubicBezTo>
                        <a:pt x="12086" y="18835"/>
                        <a:pt x="11283" y="19141"/>
                        <a:pt x="10480" y="19447"/>
                      </a:cubicBezTo>
                      <a:cubicBezTo>
                        <a:pt x="10059" y="19600"/>
                        <a:pt x="9677" y="19715"/>
                        <a:pt x="9218" y="19868"/>
                      </a:cubicBezTo>
                      <a:cubicBezTo>
                        <a:pt x="8797" y="20021"/>
                        <a:pt x="8376" y="20212"/>
                        <a:pt x="7955" y="20442"/>
                      </a:cubicBezTo>
                      <a:cubicBezTo>
                        <a:pt x="7152" y="20862"/>
                        <a:pt x="6387" y="21436"/>
                        <a:pt x="5775" y="22125"/>
                      </a:cubicBezTo>
                      <a:cubicBezTo>
                        <a:pt x="5125" y="22813"/>
                        <a:pt x="4705" y="23731"/>
                        <a:pt x="4590" y="24687"/>
                      </a:cubicBezTo>
                      <a:cubicBezTo>
                        <a:pt x="4513" y="25643"/>
                        <a:pt x="4819" y="26561"/>
                        <a:pt x="5469" y="27288"/>
                      </a:cubicBezTo>
                      <a:cubicBezTo>
                        <a:pt x="5979" y="27892"/>
                        <a:pt x="6753" y="28206"/>
                        <a:pt x="7527" y="28206"/>
                      </a:cubicBezTo>
                      <a:cubicBezTo>
                        <a:pt x="7683" y="28206"/>
                        <a:pt x="7840" y="28193"/>
                        <a:pt x="7994" y="28167"/>
                      </a:cubicBezTo>
                      <a:cubicBezTo>
                        <a:pt x="8912" y="28053"/>
                        <a:pt x="9715" y="27517"/>
                        <a:pt x="10250" y="26752"/>
                      </a:cubicBezTo>
                      <a:cubicBezTo>
                        <a:pt x="10747" y="26026"/>
                        <a:pt x="10824" y="25031"/>
                        <a:pt x="10480" y="24228"/>
                      </a:cubicBezTo>
                      <a:lnTo>
                        <a:pt x="10480" y="24228"/>
                      </a:lnTo>
                      <a:cubicBezTo>
                        <a:pt x="10786" y="25031"/>
                        <a:pt x="10671" y="25987"/>
                        <a:pt x="10135" y="26676"/>
                      </a:cubicBezTo>
                      <a:cubicBezTo>
                        <a:pt x="9638" y="27364"/>
                        <a:pt x="8835" y="27823"/>
                        <a:pt x="7955" y="27900"/>
                      </a:cubicBezTo>
                      <a:cubicBezTo>
                        <a:pt x="7853" y="27914"/>
                        <a:pt x="7750" y="27922"/>
                        <a:pt x="7647" y="27922"/>
                      </a:cubicBezTo>
                      <a:cubicBezTo>
                        <a:pt x="6942" y="27922"/>
                        <a:pt x="6242" y="27587"/>
                        <a:pt x="5775" y="27020"/>
                      </a:cubicBezTo>
                      <a:cubicBezTo>
                        <a:pt x="5240" y="26370"/>
                        <a:pt x="5011" y="25528"/>
                        <a:pt x="5163" y="24725"/>
                      </a:cubicBezTo>
                      <a:cubicBezTo>
                        <a:pt x="5316" y="23922"/>
                        <a:pt x="5737" y="23195"/>
                        <a:pt x="6311" y="22622"/>
                      </a:cubicBezTo>
                      <a:cubicBezTo>
                        <a:pt x="6923" y="22048"/>
                        <a:pt x="7611" y="21589"/>
                        <a:pt x="8414" y="21245"/>
                      </a:cubicBezTo>
                      <a:cubicBezTo>
                        <a:pt x="9179" y="20939"/>
                        <a:pt x="10021" y="20671"/>
                        <a:pt x="10824" y="20442"/>
                      </a:cubicBezTo>
                      <a:cubicBezTo>
                        <a:pt x="11704" y="20174"/>
                        <a:pt x="12545" y="19830"/>
                        <a:pt x="13348" y="19486"/>
                      </a:cubicBezTo>
                      <a:cubicBezTo>
                        <a:pt x="13357" y="19481"/>
                        <a:pt x="13364" y="19479"/>
                        <a:pt x="13368" y="19479"/>
                      </a:cubicBezTo>
                      <a:cubicBezTo>
                        <a:pt x="13432" y="19479"/>
                        <a:pt x="12928" y="20031"/>
                        <a:pt x="13539" y="20786"/>
                      </a:cubicBezTo>
                      <a:cubicBezTo>
                        <a:pt x="12054" y="21402"/>
                        <a:pt x="12456" y="23561"/>
                        <a:pt x="13314" y="23561"/>
                      </a:cubicBezTo>
                      <a:cubicBezTo>
                        <a:pt x="13363" y="23561"/>
                        <a:pt x="13412" y="23554"/>
                        <a:pt x="13463" y="23540"/>
                      </a:cubicBezTo>
                      <a:lnTo>
                        <a:pt x="13463" y="23540"/>
                      </a:lnTo>
                      <a:cubicBezTo>
                        <a:pt x="12979" y="24410"/>
                        <a:pt x="13691" y="25281"/>
                        <a:pt x="14637" y="25281"/>
                      </a:cubicBezTo>
                      <a:cubicBezTo>
                        <a:pt x="14813" y="25281"/>
                        <a:pt x="14998" y="25250"/>
                        <a:pt x="15184" y="25184"/>
                      </a:cubicBezTo>
                      <a:cubicBezTo>
                        <a:pt x="15819" y="24953"/>
                        <a:pt x="16301" y="24657"/>
                        <a:pt x="16664" y="24657"/>
                      </a:cubicBezTo>
                      <a:cubicBezTo>
                        <a:pt x="16782" y="24657"/>
                        <a:pt x="16888" y="24688"/>
                        <a:pt x="16981" y="24764"/>
                      </a:cubicBezTo>
                      <a:cubicBezTo>
                        <a:pt x="16446" y="24917"/>
                        <a:pt x="16217" y="25567"/>
                        <a:pt x="16828" y="26179"/>
                      </a:cubicBezTo>
                      <a:cubicBezTo>
                        <a:pt x="17014" y="26384"/>
                        <a:pt x="17247" y="26474"/>
                        <a:pt x="17475" y="26474"/>
                      </a:cubicBezTo>
                      <a:cubicBezTo>
                        <a:pt x="18140" y="26474"/>
                        <a:pt x="18765" y="25704"/>
                        <a:pt x="18052" y="24764"/>
                      </a:cubicBezTo>
                      <a:cubicBezTo>
                        <a:pt x="17364" y="23884"/>
                        <a:pt x="16523" y="24534"/>
                        <a:pt x="15299" y="23195"/>
                      </a:cubicBezTo>
                      <a:cubicBezTo>
                        <a:pt x="13960" y="21780"/>
                        <a:pt x="15146" y="20403"/>
                        <a:pt x="16178" y="18721"/>
                      </a:cubicBezTo>
                      <a:cubicBezTo>
                        <a:pt x="16466" y="20472"/>
                        <a:pt x="17872" y="21362"/>
                        <a:pt x="19107" y="21362"/>
                      </a:cubicBezTo>
                      <a:cubicBezTo>
                        <a:pt x="20004" y="21362"/>
                        <a:pt x="20810" y="20893"/>
                        <a:pt x="21036" y="19945"/>
                      </a:cubicBezTo>
                      <a:cubicBezTo>
                        <a:pt x="21274" y="18924"/>
                        <a:pt x="20601" y="18372"/>
                        <a:pt x="19884" y="18372"/>
                      </a:cubicBezTo>
                      <a:cubicBezTo>
                        <a:pt x="19337" y="18372"/>
                        <a:pt x="18765" y="18693"/>
                        <a:pt x="18550" y="19371"/>
                      </a:cubicBezTo>
                      <a:cubicBezTo>
                        <a:pt x="18481" y="19384"/>
                        <a:pt x="18415" y="19390"/>
                        <a:pt x="18351" y="19390"/>
                      </a:cubicBezTo>
                      <a:cubicBezTo>
                        <a:pt x="17454" y="19390"/>
                        <a:pt x="17035" y="18173"/>
                        <a:pt x="17249" y="16923"/>
                      </a:cubicBezTo>
                      <a:cubicBezTo>
                        <a:pt x="17479" y="16694"/>
                        <a:pt x="17670" y="16502"/>
                        <a:pt x="17861" y="16273"/>
                      </a:cubicBezTo>
                      <a:cubicBezTo>
                        <a:pt x="18473" y="15508"/>
                        <a:pt x="18894" y="14628"/>
                        <a:pt x="19123" y="13672"/>
                      </a:cubicBezTo>
                      <a:cubicBezTo>
                        <a:pt x="19314" y="12716"/>
                        <a:pt x="19353" y="11760"/>
                        <a:pt x="19161" y="10804"/>
                      </a:cubicBezTo>
                      <a:cubicBezTo>
                        <a:pt x="19085" y="10307"/>
                        <a:pt x="18970" y="9848"/>
                        <a:pt x="18817" y="9427"/>
                      </a:cubicBezTo>
                      <a:cubicBezTo>
                        <a:pt x="18664" y="8930"/>
                        <a:pt x="18435" y="8471"/>
                        <a:pt x="18167" y="8088"/>
                      </a:cubicBezTo>
                      <a:cubicBezTo>
                        <a:pt x="17593" y="7170"/>
                        <a:pt x="16676" y="6520"/>
                        <a:pt x="15643" y="6291"/>
                      </a:cubicBezTo>
                      <a:cubicBezTo>
                        <a:pt x="15432" y="6250"/>
                        <a:pt x="15220" y="6231"/>
                        <a:pt x="15011" y="6231"/>
                      </a:cubicBezTo>
                      <a:cubicBezTo>
                        <a:pt x="14425" y="6231"/>
                        <a:pt x="13856" y="6381"/>
                        <a:pt x="13348" y="6635"/>
                      </a:cubicBezTo>
                      <a:cubicBezTo>
                        <a:pt x="13616" y="5526"/>
                        <a:pt x="13731" y="4570"/>
                        <a:pt x="13233" y="3881"/>
                      </a:cubicBezTo>
                      <a:cubicBezTo>
                        <a:pt x="13062" y="3657"/>
                        <a:pt x="12890" y="3569"/>
                        <a:pt x="12719" y="3569"/>
                      </a:cubicBezTo>
                      <a:cubicBezTo>
                        <a:pt x="12081" y="3569"/>
                        <a:pt x="11460" y="4802"/>
                        <a:pt x="10913" y="4802"/>
                      </a:cubicBezTo>
                      <a:cubicBezTo>
                        <a:pt x="10857" y="4802"/>
                        <a:pt x="10802" y="4789"/>
                        <a:pt x="10747" y="4761"/>
                      </a:cubicBezTo>
                      <a:cubicBezTo>
                        <a:pt x="10365" y="4570"/>
                        <a:pt x="10212" y="3155"/>
                        <a:pt x="11589" y="1739"/>
                      </a:cubicBezTo>
                      <a:cubicBezTo>
                        <a:pt x="12122" y="1189"/>
                        <a:pt x="12869" y="927"/>
                        <a:pt x="13570" y="927"/>
                      </a:cubicBezTo>
                      <a:cubicBezTo>
                        <a:pt x="14379" y="927"/>
                        <a:pt x="15127" y="1275"/>
                        <a:pt x="15413" y="1931"/>
                      </a:cubicBezTo>
                      <a:cubicBezTo>
                        <a:pt x="14685" y="2811"/>
                        <a:pt x="15354" y="4245"/>
                        <a:pt x="16445" y="4245"/>
                      </a:cubicBezTo>
                      <a:cubicBezTo>
                        <a:pt x="16728" y="4245"/>
                        <a:pt x="17040" y="4148"/>
                        <a:pt x="17364" y="3919"/>
                      </a:cubicBezTo>
                      <a:cubicBezTo>
                        <a:pt x="19120" y="2632"/>
                        <a:pt x="16980" y="1"/>
                        <a:pt x="143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" name="Google Shape;2949;p42"/>
            <p:cNvGrpSpPr/>
            <p:nvPr/>
          </p:nvGrpSpPr>
          <p:grpSpPr>
            <a:xfrm>
              <a:off x="7146404" y="1379666"/>
              <a:ext cx="166392" cy="165674"/>
              <a:chOff x="5213532" y="1691616"/>
              <a:chExt cx="166392" cy="165674"/>
            </a:xfrm>
          </p:grpSpPr>
          <p:sp>
            <p:nvSpPr>
              <p:cNvPr id="90" name="Google Shape;2950;p42"/>
              <p:cNvSpPr/>
              <p:nvPr/>
            </p:nvSpPr>
            <p:spPr>
              <a:xfrm>
                <a:off x="5213532" y="179143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3481" y="1"/>
                    </a:moveTo>
                    <a:lnTo>
                      <a:pt x="3481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2" y="2984"/>
                      <a:pt x="2372" y="2372"/>
                    </a:cubicBezTo>
                    <a:cubicBezTo>
                      <a:pt x="2984" y="1722"/>
                      <a:pt x="3366" y="881"/>
                      <a:pt x="34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951;p42"/>
              <p:cNvSpPr/>
              <p:nvPr/>
            </p:nvSpPr>
            <p:spPr>
              <a:xfrm>
                <a:off x="5313352" y="1691616"/>
                <a:ext cx="66572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482" extrusionOk="0">
                    <a:moveTo>
                      <a:pt x="3519" y="1"/>
                    </a:moveTo>
                    <a:lnTo>
                      <a:pt x="3519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1" y="2984"/>
                      <a:pt x="2372" y="2372"/>
                    </a:cubicBezTo>
                    <a:cubicBezTo>
                      <a:pt x="2984" y="1722"/>
                      <a:pt x="3366" y="881"/>
                      <a:pt x="35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952;p42"/>
              <p:cNvSpPr/>
              <p:nvPr/>
            </p:nvSpPr>
            <p:spPr>
              <a:xfrm>
                <a:off x="5213532" y="169161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0" y="1"/>
                    </a:moveTo>
                    <a:cubicBezTo>
                      <a:pt x="115" y="881"/>
                      <a:pt x="498" y="1722"/>
                      <a:pt x="1110" y="2372"/>
                    </a:cubicBezTo>
                    <a:cubicBezTo>
                      <a:pt x="1760" y="2984"/>
                      <a:pt x="2601" y="3367"/>
                      <a:pt x="3481" y="3481"/>
                    </a:cubicBezTo>
                    <a:cubicBezTo>
                      <a:pt x="3366" y="2602"/>
                      <a:pt x="2984" y="1760"/>
                      <a:pt x="2372" y="1110"/>
                    </a:cubicBezTo>
                    <a:cubicBezTo>
                      <a:pt x="1722" y="498"/>
                      <a:pt x="880" y="116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953;p42"/>
              <p:cNvSpPr/>
              <p:nvPr/>
            </p:nvSpPr>
            <p:spPr>
              <a:xfrm>
                <a:off x="5312634" y="1791436"/>
                <a:ext cx="66553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482" extrusionOk="0">
                    <a:moveTo>
                      <a:pt x="0" y="1"/>
                    </a:moveTo>
                    <a:cubicBezTo>
                      <a:pt x="115" y="881"/>
                      <a:pt x="536" y="1722"/>
                      <a:pt x="1148" y="2372"/>
                    </a:cubicBezTo>
                    <a:cubicBezTo>
                      <a:pt x="1798" y="2984"/>
                      <a:pt x="2639" y="3367"/>
                      <a:pt x="3519" y="3481"/>
                    </a:cubicBezTo>
                    <a:cubicBezTo>
                      <a:pt x="3404" y="2602"/>
                      <a:pt x="3022" y="1760"/>
                      <a:pt x="2410" y="1110"/>
                    </a:cubicBezTo>
                    <a:cubicBezTo>
                      <a:pt x="1759" y="498"/>
                      <a:pt x="918" y="116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954;p42"/>
              <p:cNvSpPr/>
              <p:nvPr/>
            </p:nvSpPr>
            <p:spPr>
              <a:xfrm>
                <a:off x="5285873" y="1763957"/>
                <a:ext cx="20255" cy="2027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072" extrusionOk="0">
                    <a:moveTo>
                      <a:pt x="535" y="0"/>
                    </a:moveTo>
                    <a:cubicBezTo>
                      <a:pt x="268" y="0"/>
                      <a:pt x="0" y="268"/>
                      <a:pt x="0" y="536"/>
                    </a:cubicBezTo>
                    <a:cubicBezTo>
                      <a:pt x="0" y="842"/>
                      <a:pt x="268" y="1071"/>
                      <a:pt x="535" y="1071"/>
                    </a:cubicBezTo>
                    <a:cubicBezTo>
                      <a:pt x="841" y="1071"/>
                      <a:pt x="1071" y="842"/>
                      <a:pt x="1071" y="536"/>
                    </a:cubicBezTo>
                    <a:cubicBezTo>
                      <a:pt x="1071" y="268"/>
                      <a:pt x="841" y="0"/>
                      <a:pt x="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" name="Google Shape;2937;p42"/>
          <p:cNvGrpSpPr/>
          <p:nvPr userDrawn="1"/>
        </p:nvGrpSpPr>
        <p:grpSpPr>
          <a:xfrm rot="8120905">
            <a:off x="7840008" y="4210606"/>
            <a:ext cx="1314937" cy="785469"/>
            <a:chOff x="6572132" y="1379666"/>
            <a:chExt cx="1314937" cy="785469"/>
          </a:xfrm>
        </p:grpSpPr>
        <p:grpSp>
          <p:nvGrpSpPr>
            <p:cNvPr id="106" name="Google Shape;2938;p42"/>
            <p:cNvGrpSpPr/>
            <p:nvPr/>
          </p:nvGrpSpPr>
          <p:grpSpPr>
            <a:xfrm>
              <a:off x="6572132" y="1608180"/>
              <a:ext cx="1314937" cy="556955"/>
              <a:chOff x="4271324" y="3995167"/>
              <a:chExt cx="1314937" cy="556955"/>
            </a:xfrm>
          </p:grpSpPr>
          <p:grpSp>
            <p:nvGrpSpPr>
              <p:cNvPr id="113" name="Google Shape;2939;p42"/>
              <p:cNvGrpSpPr/>
              <p:nvPr/>
            </p:nvGrpSpPr>
            <p:grpSpPr>
              <a:xfrm rot="-5400000">
                <a:off x="4358387" y="3908104"/>
                <a:ext cx="427233" cy="601360"/>
                <a:chOff x="8542000" y="766228"/>
                <a:chExt cx="427233" cy="601360"/>
              </a:xfrm>
            </p:grpSpPr>
            <p:sp>
              <p:nvSpPr>
                <p:cNvPr id="119" name="Google Shape;2940;p42"/>
                <p:cNvSpPr/>
                <p:nvPr/>
              </p:nvSpPr>
              <p:spPr>
                <a:xfrm>
                  <a:off x="8614605" y="775324"/>
                  <a:ext cx="141068" cy="23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9" h="12270" extrusionOk="0">
                      <a:moveTo>
                        <a:pt x="1504" y="0"/>
                      </a:moveTo>
                      <a:cubicBezTo>
                        <a:pt x="1399" y="0"/>
                        <a:pt x="1350" y="36"/>
                        <a:pt x="1377" y="107"/>
                      </a:cubicBezTo>
                      <a:cubicBezTo>
                        <a:pt x="1836" y="1446"/>
                        <a:pt x="459" y="2593"/>
                        <a:pt x="268" y="4390"/>
                      </a:cubicBezTo>
                      <a:cubicBezTo>
                        <a:pt x="1" y="7412"/>
                        <a:pt x="1836" y="9401"/>
                        <a:pt x="4169" y="10701"/>
                      </a:cubicBezTo>
                      <a:cubicBezTo>
                        <a:pt x="2984" y="9401"/>
                        <a:pt x="880" y="5920"/>
                        <a:pt x="1836" y="2975"/>
                      </a:cubicBezTo>
                      <a:lnTo>
                        <a:pt x="1836" y="2975"/>
                      </a:lnTo>
                      <a:cubicBezTo>
                        <a:pt x="1110" y="6188"/>
                        <a:pt x="5661" y="11389"/>
                        <a:pt x="7458" y="12269"/>
                      </a:cubicBezTo>
                      <a:cubicBezTo>
                        <a:pt x="5278" y="9783"/>
                        <a:pt x="5011" y="6723"/>
                        <a:pt x="4934" y="4199"/>
                      </a:cubicBezTo>
                      <a:cubicBezTo>
                        <a:pt x="4803" y="1311"/>
                        <a:pt x="2138" y="0"/>
                        <a:pt x="15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941;p42"/>
                <p:cNvSpPr/>
                <p:nvPr/>
              </p:nvSpPr>
              <p:spPr>
                <a:xfrm>
                  <a:off x="8542000" y="955239"/>
                  <a:ext cx="117466" cy="6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1" h="3179" extrusionOk="0">
                      <a:moveTo>
                        <a:pt x="2879" y="1"/>
                      </a:moveTo>
                      <a:cubicBezTo>
                        <a:pt x="2430" y="1"/>
                        <a:pt x="1997" y="91"/>
                        <a:pt x="1621" y="308"/>
                      </a:cubicBezTo>
                      <a:cubicBezTo>
                        <a:pt x="589" y="920"/>
                        <a:pt x="742" y="1532"/>
                        <a:pt x="168" y="2068"/>
                      </a:cubicBezTo>
                      <a:cubicBezTo>
                        <a:pt x="1" y="2207"/>
                        <a:pt x="929" y="3178"/>
                        <a:pt x="2170" y="3178"/>
                      </a:cubicBezTo>
                      <a:cubicBezTo>
                        <a:pt x="2633" y="3178"/>
                        <a:pt x="3139" y="3043"/>
                        <a:pt x="3648" y="2680"/>
                      </a:cubicBezTo>
                      <a:cubicBezTo>
                        <a:pt x="4451" y="2144"/>
                        <a:pt x="5293" y="1647"/>
                        <a:pt x="6211" y="1303"/>
                      </a:cubicBezTo>
                      <a:cubicBezTo>
                        <a:pt x="5587" y="736"/>
                        <a:pt x="4165" y="1"/>
                        <a:pt x="28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942;p42"/>
                <p:cNvSpPr/>
                <p:nvPr/>
              </p:nvSpPr>
              <p:spPr>
                <a:xfrm>
                  <a:off x="8723106" y="766228"/>
                  <a:ext cx="81040" cy="16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8544" extrusionOk="0">
                      <a:moveTo>
                        <a:pt x="3757" y="1"/>
                      </a:moveTo>
                      <a:cubicBezTo>
                        <a:pt x="2962" y="1"/>
                        <a:pt x="1310" y="521"/>
                        <a:pt x="536" y="3112"/>
                      </a:cubicBezTo>
                      <a:cubicBezTo>
                        <a:pt x="230" y="4068"/>
                        <a:pt x="0" y="6669"/>
                        <a:pt x="689" y="8543"/>
                      </a:cubicBezTo>
                      <a:cubicBezTo>
                        <a:pt x="651" y="4833"/>
                        <a:pt x="2601" y="3495"/>
                        <a:pt x="3557" y="3227"/>
                      </a:cubicBezTo>
                      <a:cubicBezTo>
                        <a:pt x="3907" y="3110"/>
                        <a:pt x="3368" y="2882"/>
                        <a:pt x="2939" y="2882"/>
                      </a:cubicBezTo>
                      <a:cubicBezTo>
                        <a:pt x="2806" y="2882"/>
                        <a:pt x="2683" y="2905"/>
                        <a:pt x="2601" y="2959"/>
                      </a:cubicBezTo>
                      <a:cubicBezTo>
                        <a:pt x="3710" y="1582"/>
                        <a:pt x="3060" y="817"/>
                        <a:pt x="4169" y="167"/>
                      </a:cubicBezTo>
                      <a:cubicBezTo>
                        <a:pt x="4285" y="98"/>
                        <a:pt x="4101" y="1"/>
                        <a:pt x="3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943;p42"/>
                <p:cNvSpPr/>
                <p:nvPr/>
              </p:nvSpPr>
              <p:spPr>
                <a:xfrm rot="20068856">
                  <a:off x="8566870" y="834142"/>
                  <a:ext cx="402363" cy="533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5" h="28206" extrusionOk="0">
                      <a:moveTo>
                        <a:pt x="14302" y="1"/>
                      </a:moveTo>
                      <a:cubicBezTo>
                        <a:pt x="13479" y="1"/>
                        <a:pt x="12606" y="249"/>
                        <a:pt x="11780" y="860"/>
                      </a:cubicBezTo>
                      <a:cubicBezTo>
                        <a:pt x="8261" y="3422"/>
                        <a:pt x="9906" y="8547"/>
                        <a:pt x="11780" y="11186"/>
                      </a:cubicBezTo>
                      <a:cubicBezTo>
                        <a:pt x="10059" y="9715"/>
                        <a:pt x="8063" y="9013"/>
                        <a:pt x="6234" y="9013"/>
                      </a:cubicBezTo>
                      <a:cubicBezTo>
                        <a:pt x="3592" y="9013"/>
                        <a:pt x="1299" y="10479"/>
                        <a:pt x="689" y="13213"/>
                      </a:cubicBezTo>
                      <a:cubicBezTo>
                        <a:pt x="0" y="15737"/>
                        <a:pt x="1645" y="18300"/>
                        <a:pt x="4246" y="18721"/>
                      </a:cubicBezTo>
                      <a:cubicBezTo>
                        <a:pt x="4590" y="18774"/>
                        <a:pt x="4912" y="18799"/>
                        <a:pt x="5214" y="18799"/>
                      </a:cubicBezTo>
                      <a:cubicBezTo>
                        <a:pt x="7292" y="18799"/>
                        <a:pt x="8372" y="17609"/>
                        <a:pt x="8606" y="16273"/>
                      </a:cubicBezTo>
                      <a:cubicBezTo>
                        <a:pt x="8844" y="15080"/>
                        <a:pt x="8107" y="14004"/>
                        <a:pt x="7136" y="14004"/>
                      </a:cubicBezTo>
                      <a:cubicBezTo>
                        <a:pt x="6861" y="14004"/>
                        <a:pt x="6568" y="14090"/>
                        <a:pt x="6273" y="14284"/>
                      </a:cubicBezTo>
                      <a:cubicBezTo>
                        <a:pt x="5125" y="15049"/>
                        <a:pt x="5240" y="16579"/>
                        <a:pt x="6464" y="17267"/>
                      </a:cubicBezTo>
                      <a:cubicBezTo>
                        <a:pt x="6133" y="17709"/>
                        <a:pt x="5667" y="17911"/>
                        <a:pt x="5177" y="17911"/>
                      </a:cubicBezTo>
                      <a:cubicBezTo>
                        <a:pt x="3628" y="17911"/>
                        <a:pt x="1837" y="15889"/>
                        <a:pt x="3289" y="12984"/>
                      </a:cubicBezTo>
                      <a:cubicBezTo>
                        <a:pt x="4128" y="11342"/>
                        <a:pt x="5639" y="10656"/>
                        <a:pt x="7344" y="10656"/>
                      </a:cubicBezTo>
                      <a:cubicBezTo>
                        <a:pt x="9452" y="10656"/>
                        <a:pt x="11857" y="11704"/>
                        <a:pt x="13654" y="13290"/>
                      </a:cubicBezTo>
                      <a:cubicBezTo>
                        <a:pt x="13425" y="12984"/>
                        <a:pt x="13195" y="12678"/>
                        <a:pt x="12966" y="12410"/>
                      </a:cubicBezTo>
                      <a:cubicBezTo>
                        <a:pt x="12660" y="11645"/>
                        <a:pt x="12545" y="10880"/>
                        <a:pt x="12621" y="10077"/>
                      </a:cubicBezTo>
                      <a:cubicBezTo>
                        <a:pt x="12660" y="9350"/>
                        <a:pt x="13004" y="8700"/>
                        <a:pt x="13501" y="8203"/>
                      </a:cubicBezTo>
                      <a:cubicBezTo>
                        <a:pt x="13904" y="7831"/>
                        <a:pt x="14432" y="7635"/>
                        <a:pt x="14985" y="7635"/>
                      </a:cubicBezTo>
                      <a:cubicBezTo>
                        <a:pt x="15114" y="7635"/>
                        <a:pt x="15245" y="7646"/>
                        <a:pt x="15375" y="7668"/>
                      </a:cubicBezTo>
                      <a:cubicBezTo>
                        <a:pt x="16064" y="7821"/>
                        <a:pt x="16676" y="8241"/>
                        <a:pt x="17058" y="8815"/>
                      </a:cubicBezTo>
                      <a:cubicBezTo>
                        <a:pt x="17479" y="9503"/>
                        <a:pt x="17746" y="10268"/>
                        <a:pt x="17861" y="11033"/>
                      </a:cubicBezTo>
                      <a:cubicBezTo>
                        <a:pt x="18014" y="11836"/>
                        <a:pt x="18014" y="12640"/>
                        <a:pt x="17861" y="13443"/>
                      </a:cubicBezTo>
                      <a:cubicBezTo>
                        <a:pt x="17708" y="14208"/>
                        <a:pt x="17364" y="14934"/>
                        <a:pt x="16867" y="15546"/>
                      </a:cubicBezTo>
                      <a:cubicBezTo>
                        <a:pt x="15796" y="16808"/>
                        <a:pt x="14419" y="17841"/>
                        <a:pt x="12889" y="18491"/>
                      </a:cubicBezTo>
                      <a:cubicBezTo>
                        <a:pt x="12086" y="18835"/>
                        <a:pt x="11283" y="19141"/>
                        <a:pt x="10480" y="19447"/>
                      </a:cubicBezTo>
                      <a:cubicBezTo>
                        <a:pt x="10059" y="19600"/>
                        <a:pt x="9677" y="19715"/>
                        <a:pt x="9218" y="19868"/>
                      </a:cubicBezTo>
                      <a:cubicBezTo>
                        <a:pt x="8797" y="20021"/>
                        <a:pt x="8376" y="20212"/>
                        <a:pt x="7955" y="20442"/>
                      </a:cubicBezTo>
                      <a:cubicBezTo>
                        <a:pt x="7152" y="20862"/>
                        <a:pt x="6387" y="21436"/>
                        <a:pt x="5775" y="22125"/>
                      </a:cubicBezTo>
                      <a:cubicBezTo>
                        <a:pt x="5125" y="22813"/>
                        <a:pt x="4705" y="23731"/>
                        <a:pt x="4590" y="24687"/>
                      </a:cubicBezTo>
                      <a:cubicBezTo>
                        <a:pt x="4513" y="25643"/>
                        <a:pt x="4819" y="26561"/>
                        <a:pt x="5469" y="27288"/>
                      </a:cubicBezTo>
                      <a:cubicBezTo>
                        <a:pt x="5979" y="27892"/>
                        <a:pt x="6753" y="28206"/>
                        <a:pt x="7527" y="28206"/>
                      </a:cubicBezTo>
                      <a:cubicBezTo>
                        <a:pt x="7683" y="28206"/>
                        <a:pt x="7840" y="28193"/>
                        <a:pt x="7994" y="28167"/>
                      </a:cubicBezTo>
                      <a:cubicBezTo>
                        <a:pt x="8912" y="28053"/>
                        <a:pt x="9715" y="27517"/>
                        <a:pt x="10250" y="26752"/>
                      </a:cubicBezTo>
                      <a:cubicBezTo>
                        <a:pt x="10747" y="26026"/>
                        <a:pt x="10824" y="25031"/>
                        <a:pt x="10480" y="24228"/>
                      </a:cubicBezTo>
                      <a:lnTo>
                        <a:pt x="10480" y="24228"/>
                      </a:lnTo>
                      <a:cubicBezTo>
                        <a:pt x="10786" y="25031"/>
                        <a:pt x="10671" y="25987"/>
                        <a:pt x="10135" y="26676"/>
                      </a:cubicBezTo>
                      <a:cubicBezTo>
                        <a:pt x="9638" y="27364"/>
                        <a:pt x="8835" y="27823"/>
                        <a:pt x="7955" y="27900"/>
                      </a:cubicBezTo>
                      <a:cubicBezTo>
                        <a:pt x="7853" y="27914"/>
                        <a:pt x="7750" y="27922"/>
                        <a:pt x="7647" y="27922"/>
                      </a:cubicBezTo>
                      <a:cubicBezTo>
                        <a:pt x="6942" y="27922"/>
                        <a:pt x="6242" y="27587"/>
                        <a:pt x="5775" y="27020"/>
                      </a:cubicBezTo>
                      <a:cubicBezTo>
                        <a:pt x="5240" y="26370"/>
                        <a:pt x="5011" y="25528"/>
                        <a:pt x="5163" y="24725"/>
                      </a:cubicBezTo>
                      <a:cubicBezTo>
                        <a:pt x="5316" y="23922"/>
                        <a:pt x="5737" y="23195"/>
                        <a:pt x="6311" y="22622"/>
                      </a:cubicBezTo>
                      <a:cubicBezTo>
                        <a:pt x="6923" y="22048"/>
                        <a:pt x="7611" y="21589"/>
                        <a:pt x="8414" y="21245"/>
                      </a:cubicBezTo>
                      <a:cubicBezTo>
                        <a:pt x="9179" y="20939"/>
                        <a:pt x="10021" y="20671"/>
                        <a:pt x="10824" y="20442"/>
                      </a:cubicBezTo>
                      <a:cubicBezTo>
                        <a:pt x="11704" y="20174"/>
                        <a:pt x="12545" y="19830"/>
                        <a:pt x="13348" y="19486"/>
                      </a:cubicBezTo>
                      <a:cubicBezTo>
                        <a:pt x="13357" y="19481"/>
                        <a:pt x="13364" y="19479"/>
                        <a:pt x="13368" y="19479"/>
                      </a:cubicBezTo>
                      <a:cubicBezTo>
                        <a:pt x="13432" y="19479"/>
                        <a:pt x="12928" y="20031"/>
                        <a:pt x="13539" y="20786"/>
                      </a:cubicBezTo>
                      <a:cubicBezTo>
                        <a:pt x="12054" y="21402"/>
                        <a:pt x="12456" y="23561"/>
                        <a:pt x="13314" y="23561"/>
                      </a:cubicBezTo>
                      <a:cubicBezTo>
                        <a:pt x="13363" y="23561"/>
                        <a:pt x="13412" y="23554"/>
                        <a:pt x="13463" y="23540"/>
                      </a:cubicBezTo>
                      <a:lnTo>
                        <a:pt x="13463" y="23540"/>
                      </a:lnTo>
                      <a:cubicBezTo>
                        <a:pt x="12979" y="24410"/>
                        <a:pt x="13691" y="25281"/>
                        <a:pt x="14637" y="25281"/>
                      </a:cubicBezTo>
                      <a:cubicBezTo>
                        <a:pt x="14813" y="25281"/>
                        <a:pt x="14998" y="25250"/>
                        <a:pt x="15184" y="25184"/>
                      </a:cubicBezTo>
                      <a:cubicBezTo>
                        <a:pt x="15819" y="24953"/>
                        <a:pt x="16301" y="24657"/>
                        <a:pt x="16664" y="24657"/>
                      </a:cubicBezTo>
                      <a:cubicBezTo>
                        <a:pt x="16782" y="24657"/>
                        <a:pt x="16888" y="24688"/>
                        <a:pt x="16981" y="24764"/>
                      </a:cubicBezTo>
                      <a:cubicBezTo>
                        <a:pt x="16446" y="24917"/>
                        <a:pt x="16217" y="25567"/>
                        <a:pt x="16828" y="26179"/>
                      </a:cubicBezTo>
                      <a:cubicBezTo>
                        <a:pt x="17014" y="26384"/>
                        <a:pt x="17247" y="26474"/>
                        <a:pt x="17475" y="26474"/>
                      </a:cubicBezTo>
                      <a:cubicBezTo>
                        <a:pt x="18140" y="26474"/>
                        <a:pt x="18765" y="25704"/>
                        <a:pt x="18052" y="24764"/>
                      </a:cubicBezTo>
                      <a:cubicBezTo>
                        <a:pt x="17364" y="23884"/>
                        <a:pt x="16523" y="24534"/>
                        <a:pt x="15299" y="23195"/>
                      </a:cubicBezTo>
                      <a:cubicBezTo>
                        <a:pt x="13960" y="21780"/>
                        <a:pt x="15146" y="20403"/>
                        <a:pt x="16178" y="18721"/>
                      </a:cubicBezTo>
                      <a:cubicBezTo>
                        <a:pt x="16466" y="20472"/>
                        <a:pt x="17872" y="21362"/>
                        <a:pt x="19107" y="21362"/>
                      </a:cubicBezTo>
                      <a:cubicBezTo>
                        <a:pt x="20004" y="21362"/>
                        <a:pt x="20810" y="20893"/>
                        <a:pt x="21036" y="19945"/>
                      </a:cubicBezTo>
                      <a:cubicBezTo>
                        <a:pt x="21274" y="18924"/>
                        <a:pt x="20601" y="18372"/>
                        <a:pt x="19884" y="18372"/>
                      </a:cubicBezTo>
                      <a:cubicBezTo>
                        <a:pt x="19337" y="18372"/>
                        <a:pt x="18765" y="18693"/>
                        <a:pt x="18550" y="19371"/>
                      </a:cubicBezTo>
                      <a:cubicBezTo>
                        <a:pt x="18481" y="19384"/>
                        <a:pt x="18415" y="19390"/>
                        <a:pt x="18351" y="19390"/>
                      </a:cubicBezTo>
                      <a:cubicBezTo>
                        <a:pt x="17454" y="19390"/>
                        <a:pt x="17035" y="18173"/>
                        <a:pt x="17249" y="16923"/>
                      </a:cubicBezTo>
                      <a:cubicBezTo>
                        <a:pt x="17479" y="16694"/>
                        <a:pt x="17670" y="16502"/>
                        <a:pt x="17861" y="16273"/>
                      </a:cubicBezTo>
                      <a:cubicBezTo>
                        <a:pt x="18473" y="15508"/>
                        <a:pt x="18894" y="14628"/>
                        <a:pt x="19123" y="13672"/>
                      </a:cubicBezTo>
                      <a:cubicBezTo>
                        <a:pt x="19314" y="12716"/>
                        <a:pt x="19353" y="11760"/>
                        <a:pt x="19161" y="10804"/>
                      </a:cubicBezTo>
                      <a:cubicBezTo>
                        <a:pt x="19085" y="10307"/>
                        <a:pt x="18970" y="9848"/>
                        <a:pt x="18817" y="9427"/>
                      </a:cubicBezTo>
                      <a:cubicBezTo>
                        <a:pt x="18664" y="8930"/>
                        <a:pt x="18435" y="8471"/>
                        <a:pt x="18167" y="8088"/>
                      </a:cubicBezTo>
                      <a:cubicBezTo>
                        <a:pt x="17593" y="7170"/>
                        <a:pt x="16676" y="6520"/>
                        <a:pt x="15643" y="6291"/>
                      </a:cubicBezTo>
                      <a:cubicBezTo>
                        <a:pt x="15432" y="6250"/>
                        <a:pt x="15220" y="6231"/>
                        <a:pt x="15011" y="6231"/>
                      </a:cubicBezTo>
                      <a:cubicBezTo>
                        <a:pt x="14425" y="6231"/>
                        <a:pt x="13856" y="6381"/>
                        <a:pt x="13348" y="6635"/>
                      </a:cubicBezTo>
                      <a:cubicBezTo>
                        <a:pt x="13616" y="5526"/>
                        <a:pt x="13731" y="4570"/>
                        <a:pt x="13233" y="3881"/>
                      </a:cubicBezTo>
                      <a:cubicBezTo>
                        <a:pt x="13062" y="3657"/>
                        <a:pt x="12890" y="3569"/>
                        <a:pt x="12719" y="3569"/>
                      </a:cubicBezTo>
                      <a:cubicBezTo>
                        <a:pt x="12081" y="3569"/>
                        <a:pt x="11460" y="4802"/>
                        <a:pt x="10913" y="4802"/>
                      </a:cubicBezTo>
                      <a:cubicBezTo>
                        <a:pt x="10857" y="4802"/>
                        <a:pt x="10802" y="4789"/>
                        <a:pt x="10747" y="4761"/>
                      </a:cubicBezTo>
                      <a:cubicBezTo>
                        <a:pt x="10365" y="4570"/>
                        <a:pt x="10212" y="3155"/>
                        <a:pt x="11589" y="1739"/>
                      </a:cubicBezTo>
                      <a:cubicBezTo>
                        <a:pt x="12122" y="1189"/>
                        <a:pt x="12869" y="927"/>
                        <a:pt x="13570" y="927"/>
                      </a:cubicBezTo>
                      <a:cubicBezTo>
                        <a:pt x="14379" y="927"/>
                        <a:pt x="15127" y="1275"/>
                        <a:pt x="15413" y="1931"/>
                      </a:cubicBezTo>
                      <a:cubicBezTo>
                        <a:pt x="14685" y="2811"/>
                        <a:pt x="15354" y="4245"/>
                        <a:pt x="16445" y="4245"/>
                      </a:cubicBezTo>
                      <a:cubicBezTo>
                        <a:pt x="16728" y="4245"/>
                        <a:pt x="17040" y="4148"/>
                        <a:pt x="17364" y="3919"/>
                      </a:cubicBezTo>
                      <a:cubicBezTo>
                        <a:pt x="19120" y="2632"/>
                        <a:pt x="16980" y="1"/>
                        <a:pt x="143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" name="Google Shape;2944;p42"/>
              <p:cNvGrpSpPr/>
              <p:nvPr/>
            </p:nvGrpSpPr>
            <p:grpSpPr>
              <a:xfrm rot="5400000" flipH="1">
                <a:off x="5012151" y="3978011"/>
                <a:ext cx="533446" cy="614775"/>
                <a:chOff x="8412292" y="766228"/>
                <a:chExt cx="533446" cy="614775"/>
              </a:xfrm>
            </p:grpSpPr>
            <p:sp>
              <p:nvSpPr>
                <p:cNvPr id="115" name="Google Shape;2945;p42"/>
                <p:cNvSpPr/>
                <p:nvPr/>
              </p:nvSpPr>
              <p:spPr>
                <a:xfrm>
                  <a:off x="8614605" y="775324"/>
                  <a:ext cx="141068" cy="23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9" h="12270" extrusionOk="0">
                      <a:moveTo>
                        <a:pt x="1504" y="0"/>
                      </a:moveTo>
                      <a:cubicBezTo>
                        <a:pt x="1399" y="0"/>
                        <a:pt x="1350" y="36"/>
                        <a:pt x="1377" y="107"/>
                      </a:cubicBezTo>
                      <a:cubicBezTo>
                        <a:pt x="1836" y="1446"/>
                        <a:pt x="459" y="2593"/>
                        <a:pt x="268" y="4390"/>
                      </a:cubicBezTo>
                      <a:cubicBezTo>
                        <a:pt x="1" y="7412"/>
                        <a:pt x="1836" y="9401"/>
                        <a:pt x="4169" y="10701"/>
                      </a:cubicBezTo>
                      <a:cubicBezTo>
                        <a:pt x="2984" y="9401"/>
                        <a:pt x="880" y="5920"/>
                        <a:pt x="1836" y="2975"/>
                      </a:cubicBezTo>
                      <a:lnTo>
                        <a:pt x="1836" y="2975"/>
                      </a:lnTo>
                      <a:cubicBezTo>
                        <a:pt x="1110" y="6188"/>
                        <a:pt x="5661" y="11389"/>
                        <a:pt x="7458" y="12269"/>
                      </a:cubicBezTo>
                      <a:cubicBezTo>
                        <a:pt x="5278" y="9783"/>
                        <a:pt x="5011" y="6723"/>
                        <a:pt x="4934" y="4199"/>
                      </a:cubicBezTo>
                      <a:cubicBezTo>
                        <a:pt x="4803" y="1311"/>
                        <a:pt x="2138" y="0"/>
                        <a:pt x="15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946;p42"/>
                <p:cNvSpPr/>
                <p:nvPr/>
              </p:nvSpPr>
              <p:spPr>
                <a:xfrm>
                  <a:off x="8542000" y="955239"/>
                  <a:ext cx="117466" cy="6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1" h="3179" extrusionOk="0">
                      <a:moveTo>
                        <a:pt x="2879" y="1"/>
                      </a:moveTo>
                      <a:cubicBezTo>
                        <a:pt x="2430" y="1"/>
                        <a:pt x="1997" y="91"/>
                        <a:pt x="1621" y="308"/>
                      </a:cubicBezTo>
                      <a:cubicBezTo>
                        <a:pt x="589" y="920"/>
                        <a:pt x="742" y="1532"/>
                        <a:pt x="168" y="2068"/>
                      </a:cubicBezTo>
                      <a:cubicBezTo>
                        <a:pt x="1" y="2207"/>
                        <a:pt x="929" y="3178"/>
                        <a:pt x="2170" y="3178"/>
                      </a:cubicBezTo>
                      <a:cubicBezTo>
                        <a:pt x="2633" y="3178"/>
                        <a:pt x="3139" y="3043"/>
                        <a:pt x="3648" y="2680"/>
                      </a:cubicBezTo>
                      <a:cubicBezTo>
                        <a:pt x="4451" y="2144"/>
                        <a:pt x="5293" y="1647"/>
                        <a:pt x="6211" y="1303"/>
                      </a:cubicBezTo>
                      <a:cubicBezTo>
                        <a:pt x="5587" y="736"/>
                        <a:pt x="4165" y="1"/>
                        <a:pt x="28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947;p42"/>
                <p:cNvSpPr/>
                <p:nvPr/>
              </p:nvSpPr>
              <p:spPr>
                <a:xfrm>
                  <a:off x="8723106" y="766228"/>
                  <a:ext cx="81040" cy="16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8544" extrusionOk="0">
                      <a:moveTo>
                        <a:pt x="3757" y="1"/>
                      </a:moveTo>
                      <a:cubicBezTo>
                        <a:pt x="2962" y="1"/>
                        <a:pt x="1310" y="521"/>
                        <a:pt x="536" y="3112"/>
                      </a:cubicBezTo>
                      <a:cubicBezTo>
                        <a:pt x="230" y="4068"/>
                        <a:pt x="0" y="6669"/>
                        <a:pt x="689" y="8543"/>
                      </a:cubicBezTo>
                      <a:cubicBezTo>
                        <a:pt x="651" y="4833"/>
                        <a:pt x="2601" y="3495"/>
                        <a:pt x="3557" y="3227"/>
                      </a:cubicBezTo>
                      <a:cubicBezTo>
                        <a:pt x="3907" y="3110"/>
                        <a:pt x="3368" y="2882"/>
                        <a:pt x="2939" y="2882"/>
                      </a:cubicBezTo>
                      <a:cubicBezTo>
                        <a:pt x="2806" y="2882"/>
                        <a:pt x="2683" y="2905"/>
                        <a:pt x="2601" y="2959"/>
                      </a:cubicBezTo>
                      <a:cubicBezTo>
                        <a:pt x="3710" y="1582"/>
                        <a:pt x="3060" y="817"/>
                        <a:pt x="4169" y="167"/>
                      </a:cubicBezTo>
                      <a:cubicBezTo>
                        <a:pt x="4285" y="98"/>
                        <a:pt x="4101" y="1"/>
                        <a:pt x="3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948;p42"/>
                <p:cNvSpPr/>
                <p:nvPr/>
              </p:nvSpPr>
              <p:spPr>
                <a:xfrm rot="18652148">
                  <a:off x="8477833" y="913099"/>
                  <a:ext cx="402363" cy="533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5" h="28206" extrusionOk="0">
                      <a:moveTo>
                        <a:pt x="14302" y="1"/>
                      </a:moveTo>
                      <a:cubicBezTo>
                        <a:pt x="13479" y="1"/>
                        <a:pt x="12606" y="249"/>
                        <a:pt x="11780" y="860"/>
                      </a:cubicBezTo>
                      <a:cubicBezTo>
                        <a:pt x="8261" y="3422"/>
                        <a:pt x="9906" y="8547"/>
                        <a:pt x="11780" y="11186"/>
                      </a:cubicBezTo>
                      <a:cubicBezTo>
                        <a:pt x="10059" y="9715"/>
                        <a:pt x="8063" y="9013"/>
                        <a:pt x="6234" y="9013"/>
                      </a:cubicBezTo>
                      <a:cubicBezTo>
                        <a:pt x="3592" y="9013"/>
                        <a:pt x="1299" y="10479"/>
                        <a:pt x="689" y="13213"/>
                      </a:cubicBezTo>
                      <a:cubicBezTo>
                        <a:pt x="0" y="15737"/>
                        <a:pt x="1645" y="18300"/>
                        <a:pt x="4246" y="18721"/>
                      </a:cubicBezTo>
                      <a:cubicBezTo>
                        <a:pt x="4590" y="18774"/>
                        <a:pt x="4912" y="18799"/>
                        <a:pt x="5214" y="18799"/>
                      </a:cubicBezTo>
                      <a:cubicBezTo>
                        <a:pt x="7292" y="18799"/>
                        <a:pt x="8372" y="17609"/>
                        <a:pt x="8606" y="16273"/>
                      </a:cubicBezTo>
                      <a:cubicBezTo>
                        <a:pt x="8844" y="15080"/>
                        <a:pt x="8107" y="14004"/>
                        <a:pt x="7136" y="14004"/>
                      </a:cubicBezTo>
                      <a:cubicBezTo>
                        <a:pt x="6861" y="14004"/>
                        <a:pt x="6568" y="14090"/>
                        <a:pt x="6273" y="14284"/>
                      </a:cubicBezTo>
                      <a:cubicBezTo>
                        <a:pt x="5125" y="15049"/>
                        <a:pt x="5240" y="16579"/>
                        <a:pt x="6464" y="17267"/>
                      </a:cubicBezTo>
                      <a:cubicBezTo>
                        <a:pt x="6133" y="17709"/>
                        <a:pt x="5667" y="17911"/>
                        <a:pt x="5177" y="17911"/>
                      </a:cubicBezTo>
                      <a:cubicBezTo>
                        <a:pt x="3628" y="17911"/>
                        <a:pt x="1837" y="15889"/>
                        <a:pt x="3289" y="12984"/>
                      </a:cubicBezTo>
                      <a:cubicBezTo>
                        <a:pt x="4128" y="11342"/>
                        <a:pt x="5639" y="10656"/>
                        <a:pt x="7344" y="10656"/>
                      </a:cubicBezTo>
                      <a:cubicBezTo>
                        <a:pt x="9452" y="10656"/>
                        <a:pt x="11857" y="11704"/>
                        <a:pt x="13654" y="13290"/>
                      </a:cubicBezTo>
                      <a:cubicBezTo>
                        <a:pt x="13425" y="12984"/>
                        <a:pt x="13195" y="12678"/>
                        <a:pt x="12966" y="12410"/>
                      </a:cubicBezTo>
                      <a:cubicBezTo>
                        <a:pt x="12660" y="11645"/>
                        <a:pt x="12545" y="10880"/>
                        <a:pt x="12621" y="10077"/>
                      </a:cubicBezTo>
                      <a:cubicBezTo>
                        <a:pt x="12660" y="9350"/>
                        <a:pt x="13004" y="8700"/>
                        <a:pt x="13501" y="8203"/>
                      </a:cubicBezTo>
                      <a:cubicBezTo>
                        <a:pt x="13904" y="7831"/>
                        <a:pt x="14432" y="7635"/>
                        <a:pt x="14985" y="7635"/>
                      </a:cubicBezTo>
                      <a:cubicBezTo>
                        <a:pt x="15114" y="7635"/>
                        <a:pt x="15245" y="7646"/>
                        <a:pt x="15375" y="7668"/>
                      </a:cubicBezTo>
                      <a:cubicBezTo>
                        <a:pt x="16064" y="7821"/>
                        <a:pt x="16676" y="8241"/>
                        <a:pt x="17058" y="8815"/>
                      </a:cubicBezTo>
                      <a:cubicBezTo>
                        <a:pt x="17479" y="9503"/>
                        <a:pt x="17746" y="10268"/>
                        <a:pt x="17861" y="11033"/>
                      </a:cubicBezTo>
                      <a:cubicBezTo>
                        <a:pt x="18014" y="11836"/>
                        <a:pt x="18014" y="12640"/>
                        <a:pt x="17861" y="13443"/>
                      </a:cubicBezTo>
                      <a:cubicBezTo>
                        <a:pt x="17708" y="14208"/>
                        <a:pt x="17364" y="14934"/>
                        <a:pt x="16867" y="15546"/>
                      </a:cubicBezTo>
                      <a:cubicBezTo>
                        <a:pt x="15796" y="16808"/>
                        <a:pt x="14419" y="17841"/>
                        <a:pt x="12889" y="18491"/>
                      </a:cubicBezTo>
                      <a:cubicBezTo>
                        <a:pt x="12086" y="18835"/>
                        <a:pt x="11283" y="19141"/>
                        <a:pt x="10480" y="19447"/>
                      </a:cubicBezTo>
                      <a:cubicBezTo>
                        <a:pt x="10059" y="19600"/>
                        <a:pt x="9677" y="19715"/>
                        <a:pt x="9218" y="19868"/>
                      </a:cubicBezTo>
                      <a:cubicBezTo>
                        <a:pt x="8797" y="20021"/>
                        <a:pt x="8376" y="20212"/>
                        <a:pt x="7955" y="20442"/>
                      </a:cubicBezTo>
                      <a:cubicBezTo>
                        <a:pt x="7152" y="20862"/>
                        <a:pt x="6387" y="21436"/>
                        <a:pt x="5775" y="22125"/>
                      </a:cubicBezTo>
                      <a:cubicBezTo>
                        <a:pt x="5125" y="22813"/>
                        <a:pt x="4705" y="23731"/>
                        <a:pt x="4590" y="24687"/>
                      </a:cubicBezTo>
                      <a:cubicBezTo>
                        <a:pt x="4513" y="25643"/>
                        <a:pt x="4819" y="26561"/>
                        <a:pt x="5469" y="27288"/>
                      </a:cubicBezTo>
                      <a:cubicBezTo>
                        <a:pt x="5979" y="27892"/>
                        <a:pt x="6753" y="28206"/>
                        <a:pt x="7527" y="28206"/>
                      </a:cubicBezTo>
                      <a:cubicBezTo>
                        <a:pt x="7683" y="28206"/>
                        <a:pt x="7840" y="28193"/>
                        <a:pt x="7994" y="28167"/>
                      </a:cubicBezTo>
                      <a:cubicBezTo>
                        <a:pt x="8912" y="28053"/>
                        <a:pt x="9715" y="27517"/>
                        <a:pt x="10250" y="26752"/>
                      </a:cubicBezTo>
                      <a:cubicBezTo>
                        <a:pt x="10747" y="26026"/>
                        <a:pt x="10824" y="25031"/>
                        <a:pt x="10480" y="24228"/>
                      </a:cubicBezTo>
                      <a:lnTo>
                        <a:pt x="10480" y="24228"/>
                      </a:lnTo>
                      <a:cubicBezTo>
                        <a:pt x="10786" y="25031"/>
                        <a:pt x="10671" y="25987"/>
                        <a:pt x="10135" y="26676"/>
                      </a:cubicBezTo>
                      <a:cubicBezTo>
                        <a:pt x="9638" y="27364"/>
                        <a:pt x="8835" y="27823"/>
                        <a:pt x="7955" y="27900"/>
                      </a:cubicBezTo>
                      <a:cubicBezTo>
                        <a:pt x="7853" y="27914"/>
                        <a:pt x="7750" y="27922"/>
                        <a:pt x="7647" y="27922"/>
                      </a:cubicBezTo>
                      <a:cubicBezTo>
                        <a:pt x="6942" y="27922"/>
                        <a:pt x="6242" y="27587"/>
                        <a:pt x="5775" y="27020"/>
                      </a:cubicBezTo>
                      <a:cubicBezTo>
                        <a:pt x="5240" y="26370"/>
                        <a:pt x="5011" y="25528"/>
                        <a:pt x="5163" y="24725"/>
                      </a:cubicBezTo>
                      <a:cubicBezTo>
                        <a:pt x="5316" y="23922"/>
                        <a:pt x="5737" y="23195"/>
                        <a:pt x="6311" y="22622"/>
                      </a:cubicBezTo>
                      <a:cubicBezTo>
                        <a:pt x="6923" y="22048"/>
                        <a:pt x="7611" y="21589"/>
                        <a:pt x="8414" y="21245"/>
                      </a:cubicBezTo>
                      <a:cubicBezTo>
                        <a:pt x="9179" y="20939"/>
                        <a:pt x="10021" y="20671"/>
                        <a:pt x="10824" y="20442"/>
                      </a:cubicBezTo>
                      <a:cubicBezTo>
                        <a:pt x="11704" y="20174"/>
                        <a:pt x="12545" y="19830"/>
                        <a:pt x="13348" y="19486"/>
                      </a:cubicBezTo>
                      <a:cubicBezTo>
                        <a:pt x="13357" y="19481"/>
                        <a:pt x="13364" y="19479"/>
                        <a:pt x="13368" y="19479"/>
                      </a:cubicBezTo>
                      <a:cubicBezTo>
                        <a:pt x="13432" y="19479"/>
                        <a:pt x="12928" y="20031"/>
                        <a:pt x="13539" y="20786"/>
                      </a:cubicBezTo>
                      <a:cubicBezTo>
                        <a:pt x="12054" y="21402"/>
                        <a:pt x="12456" y="23561"/>
                        <a:pt x="13314" y="23561"/>
                      </a:cubicBezTo>
                      <a:cubicBezTo>
                        <a:pt x="13363" y="23561"/>
                        <a:pt x="13412" y="23554"/>
                        <a:pt x="13463" y="23540"/>
                      </a:cubicBezTo>
                      <a:lnTo>
                        <a:pt x="13463" y="23540"/>
                      </a:lnTo>
                      <a:cubicBezTo>
                        <a:pt x="12979" y="24410"/>
                        <a:pt x="13691" y="25281"/>
                        <a:pt x="14637" y="25281"/>
                      </a:cubicBezTo>
                      <a:cubicBezTo>
                        <a:pt x="14813" y="25281"/>
                        <a:pt x="14998" y="25250"/>
                        <a:pt x="15184" y="25184"/>
                      </a:cubicBezTo>
                      <a:cubicBezTo>
                        <a:pt x="15819" y="24953"/>
                        <a:pt x="16301" y="24657"/>
                        <a:pt x="16664" y="24657"/>
                      </a:cubicBezTo>
                      <a:cubicBezTo>
                        <a:pt x="16782" y="24657"/>
                        <a:pt x="16888" y="24688"/>
                        <a:pt x="16981" y="24764"/>
                      </a:cubicBezTo>
                      <a:cubicBezTo>
                        <a:pt x="16446" y="24917"/>
                        <a:pt x="16217" y="25567"/>
                        <a:pt x="16828" y="26179"/>
                      </a:cubicBezTo>
                      <a:cubicBezTo>
                        <a:pt x="17014" y="26384"/>
                        <a:pt x="17247" y="26474"/>
                        <a:pt x="17475" y="26474"/>
                      </a:cubicBezTo>
                      <a:cubicBezTo>
                        <a:pt x="18140" y="26474"/>
                        <a:pt x="18765" y="25704"/>
                        <a:pt x="18052" y="24764"/>
                      </a:cubicBezTo>
                      <a:cubicBezTo>
                        <a:pt x="17364" y="23884"/>
                        <a:pt x="16523" y="24534"/>
                        <a:pt x="15299" y="23195"/>
                      </a:cubicBezTo>
                      <a:cubicBezTo>
                        <a:pt x="13960" y="21780"/>
                        <a:pt x="15146" y="20403"/>
                        <a:pt x="16178" y="18721"/>
                      </a:cubicBezTo>
                      <a:cubicBezTo>
                        <a:pt x="16466" y="20472"/>
                        <a:pt x="17872" y="21362"/>
                        <a:pt x="19107" y="21362"/>
                      </a:cubicBezTo>
                      <a:cubicBezTo>
                        <a:pt x="20004" y="21362"/>
                        <a:pt x="20810" y="20893"/>
                        <a:pt x="21036" y="19945"/>
                      </a:cubicBezTo>
                      <a:cubicBezTo>
                        <a:pt x="21274" y="18924"/>
                        <a:pt x="20601" y="18372"/>
                        <a:pt x="19884" y="18372"/>
                      </a:cubicBezTo>
                      <a:cubicBezTo>
                        <a:pt x="19337" y="18372"/>
                        <a:pt x="18765" y="18693"/>
                        <a:pt x="18550" y="19371"/>
                      </a:cubicBezTo>
                      <a:cubicBezTo>
                        <a:pt x="18481" y="19384"/>
                        <a:pt x="18415" y="19390"/>
                        <a:pt x="18351" y="19390"/>
                      </a:cubicBezTo>
                      <a:cubicBezTo>
                        <a:pt x="17454" y="19390"/>
                        <a:pt x="17035" y="18173"/>
                        <a:pt x="17249" y="16923"/>
                      </a:cubicBezTo>
                      <a:cubicBezTo>
                        <a:pt x="17479" y="16694"/>
                        <a:pt x="17670" y="16502"/>
                        <a:pt x="17861" y="16273"/>
                      </a:cubicBezTo>
                      <a:cubicBezTo>
                        <a:pt x="18473" y="15508"/>
                        <a:pt x="18894" y="14628"/>
                        <a:pt x="19123" y="13672"/>
                      </a:cubicBezTo>
                      <a:cubicBezTo>
                        <a:pt x="19314" y="12716"/>
                        <a:pt x="19353" y="11760"/>
                        <a:pt x="19161" y="10804"/>
                      </a:cubicBezTo>
                      <a:cubicBezTo>
                        <a:pt x="19085" y="10307"/>
                        <a:pt x="18970" y="9848"/>
                        <a:pt x="18817" y="9427"/>
                      </a:cubicBezTo>
                      <a:cubicBezTo>
                        <a:pt x="18664" y="8930"/>
                        <a:pt x="18435" y="8471"/>
                        <a:pt x="18167" y="8088"/>
                      </a:cubicBezTo>
                      <a:cubicBezTo>
                        <a:pt x="17593" y="7170"/>
                        <a:pt x="16676" y="6520"/>
                        <a:pt x="15643" y="6291"/>
                      </a:cubicBezTo>
                      <a:cubicBezTo>
                        <a:pt x="15432" y="6250"/>
                        <a:pt x="15220" y="6231"/>
                        <a:pt x="15011" y="6231"/>
                      </a:cubicBezTo>
                      <a:cubicBezTo>
                        <a:pt x="14425" y="6231"/>
                        <a:pt x="13856" y="6381"/>
                        <a:pt x="13348" y="6635"/>
                      </a:cubicBezTo>
                      <a:cubicBezTo>
                        <a:pt x="13616" y="5526"/>
                        <a:pt x="13731" y="4570"/>
                        <a:pt x="13233" y="3881"/>
                      </a:cubicBezTo>
                      <a:cubicBezTo>
                        <a:pt x="13062" y="3657"/>
                        <a:pt x="12890" y="3569"/>
                        <a:pt x="12719" y="3569"/>
                      </a:cubicBezTo>
                      <a:cubicBezTo>
                        <a:pt x="12081" y="3569"/>
                        <a:pt x="11460" y="4802"/>
                        <a:pt x="10913" y="4802"/>
                      </a:cubicBezTo>
                      <a:cubicBezTo>
                        <a:pt x="10857" y="4802"/>
                        <a:pt x="10802" y="4789"/>
                        <a:pt x="10747" y="4761"/>
                      </a:cubicBezTo>
                      <a:cubicBezTo>
                        <a:pt x="10365" y="4570"/>
                        <a:pt x="10212" y="3155"/>
                        <a:pt x="11589" y="1739"/>
                      </a:cubicBezTo>
                      <a:cubicBezTo>
                        <a:pt x="12122" y="1189"/>
                        <a:pt x="12869" y="927"/>
                        <a:pt x="13570" y="927"/>
                      </a:cubicBezTo>
                      <a:cubicBezTo>
                        <a:pt x="14379" y="927"/>
                        <a:pt x="15127" y="1275"/>
                        <a:pt x="15413" y="1931"/>
                      </a:cubicBezTo>
                      <a:cubicBezTo>
                        <a:pt x="14685" y="2811"/>
                        <a:pt x="15354" y="4245"/>
                        <a:pt x="16445" y="4245"/>
                      </a:cubicBezTo>
                      <a:cubicBezTo>
                        <a:pt x="16728" y="4245"/>
                        <a:pt x="17040" y="4148"/>
                        <a:pt x="17364" y="3919"/>
                      </a:cubicBezTo>
                      <a:cubicBezTo>
                        <a:pt x="19120" y="2632"/>
                        <a:pt x="16980" y="1"/>
                        <a:pt x="143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" name="Google Shape;2949;p42"/>
            <p:cNvGrpSpPr/>
            <p:nvPr/>
          </p:nvGrpSpPr>
          <p:grpSpPr>
            <a:xfrm>
              <a:off x="7146404" y="1379666"/>
              <a:ext cx="166392" cy="165674"/>
              <a:chOff x="5213532" y="1691616"/>
              <a:chExt cx="166392" cy="165674"/>
            </a:xfrm>
          </p:grpSpPr>
          <p:sp>
            <p:nvSpPr>
              <p:cNvPr id="108" name="Google Shape;2950;p42"/>
              <p:cNvSpPr/>
              <p:nvPr/>
            </p:nvSpPr>
            <p:spPr>
              <a:xfrm>
                <a:off x="5213532" y="179143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3481" y="1"/>
                    </a:moveTo>
                    <a:lnTo>
                      <a:pt x="3481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2" y="2984"/>
                      <a:pt x="2372" y="2372"/>
                    </a:cubicBezTo>
                    <a:cubicBezTo>
                      <a:pt x="2984" y="1722"/>
                      <a:pt x="3366" y="881"/>
                      <a:pt x="34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951;p42"/>
              <p:cNvSpPr/>
              <p:nvPr/>
            </p:nvSpPr>
            <p:spPr>
              <a:xfrm>
                <a:off x="5313352" y="1691616"/>
                <a:ext cx="66572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482" extrusionOk="0">
                    <a:moveTo>
                      <a:pt x="3519" y="1"/>
                    </a:moveTo>
                    <a:lnTo>
                      <a:pt x="3519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1" y="2984"/>
                      <a:pt x="2372" y="2372"/>
                    </a:cubicBezTo>
                    <a:cubicBezTo>
                      <a:pt x="2984" y="1722"/>
                      <a:pt x="3366" y="881"/>
                      <a:pt x="35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952;p42"/>
              <p:cNvSpPr/>
              <p:nvPr/>
            </p:nvSpPr>
            <p:spPr>
              <a:xfrm>
                <a:off x="5213532" y="169161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0" y="1"/>
                    </a:moveTo>
                    <a:cubicBezTo>
                      <a:pt x="115" y="881"/>
                      <a:pt x="498" y="1722"/>
                      <a:pt x="1110" y="2372"/>
                    </a:cubicBezTo>
                    <a:cubicBezTo>
                      <a:pt x="1760" y="2984"/>
                      <a:pt x="2601" y="3367"/>
                      <a:pt x="3481" y="3481"/>
                    </a:cubicBezTo>
                    <a:cubicBezTo>
                      <a:pt x="3366" y="2602"/>
                      <a:pt x="2984" y="1760"/>
                      <a:pt x="2372" y="1110"/>
                    </a:cubicBezTo>
                    <a:cubicBezTo>
                      <a:pt x="1722" y="498"/>
                      <a:pt x="880" y="116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953;p42"/>
              <p:cNvSpPr/>
              <p:nvPr/>
            </p:nvSpPr>
            <p:spPr>
              <a:xfrm>
                <a:off x="5312634" y="1791436"/>
                <a:ext cx="66553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482" extrusionOk="0">
                    <a:moveTo>
                      <a:pt x="0" y="1"/>
                    </a:moveTo>
                    <a:cubicBezTo>
                      <a:pt x="115" y="881"/>
                      <a:pt x="536" y="1722"/>
                      <a:pt x="1148" y="2372"/>
                    </a:cubicBezTo>
                    <a:cubicBezTo>
                      <a:pt x="1798" y="2984"/>
                      <a:pt x="2639" y="3367"/>
                      <a:pt x="3519" y="3481"/>
                    </a:cubicBezTo>
                    <a:cubicBezTo>
                      <a:pt x="3404" y="2602"/>
                      <a:pt x="3022" y="1760"/>
                      <a:pt x="2410" y="1110"/>
                    </a:cubicBezTo>
                    <a:cubicBezTo>
                      <a:pt x="1759" y="498"/>
                      <a:pt x="918" y="116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954;p42"/>
              <p:cNvSpPr/>
              <p:nvPr/>
            </p:nvSpPr>
            <p:spPr>
              <a:xfrm>
                <a:off x="5285873" y="1763957"/>
                <a:ext cx="20255" cy="2027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072" extrusionOk="0">
                    <a:moveTo>
                      <a:pt x="535" y="0"/>
                    </a:moveTo>
                    <a:cubicBezTo>
                      <a:pt x="268" y="0"/>
                      <a:pt x="0" y="268"/>
                      <a:pt x="0" y="536"/>
                    </a:cubicBezTo>
                    <a:cubicBezTo>
                      <a:pt x="0" y="842"/>
                      <a:pt x="268" y="1071"/>
                      <a:pt x="535" y="1071"/>
                    </a:cubicBezTo>
                    <a:cubicBezTo>
                      <a:pt x="841" y="1071"/>
                      <a:pt x="1071" y="842"/>
                      <a:pt x="1071" y="536"/>
                    </a:cubicBezTo>
                    <a:cubicBezTo>
                      <a:pt x="1071" y="268"/>
                      <a:pt x="841" y="0"/>
                      <a:pt x="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" name="Google Shape;2937;p42"/>
          <p:cNvGrpSpPr/>
          <p:nvPr userDrawn="1"/>
        </p:nvGrpSpPr>
        <p:grpSpPr>
          <a:xfrm rot="2414007">
            <a:off x="7945650" y="216986"/>
            <a:ext cx="1314937" cy="785469"/>
            <a:chOff x="6572132" y="1379666"/>
            <a:chExt cx="1314937" cy="785469"/>
          </a:xfrm>
        </p:grpSpPr>
        <p:grpSp>
          <p:nvGrpSpPr>
            <p:cNvPr id="124" name="Google Shape;2938;p42"/>
            <p:cNvGrpSpPr/>
            <p:nvPr/>
          </p:nvGrpSpPr>
          <p:grpSpPr>
            <a:xfrm>
              <a:off x="6572132" y="1608180"/>
              <a:ext cx="1314937" cy="556955"/>
              <a:chOff x="4271324" y="3995167"/>
              <a:chExt cx="1314937" cy="556955"/>
            </a:xfrm>
          </p:grpSpPr>
          <p:grpSp>
            <p:nvGrpSpPr>
              <p:cNvPr id="131" name="Google Shape;2939;p42"/>
              <p:cNvGrpSpPr/>
              <p:nvPr/>
            </p:nvGrpSpPr>
            <p:grpSpPr>
              <a:xfrm rot="-5400000">
                <a:off x="4358387" y="3908104"/>
                <a:ext cx="427233" cy="601360"/>
                <a:chOff x="8542000" y="766228"/>
                <a:chExt cx="427233" cy="601360"/>
              </a:xfrm>
            </p:grpSpPr>
            <p:sp>
              <p:nvSpPr>
                <p:cNvPr id="137" name="Google Shape;2940;p42"/>
                <p:cNvSpPr/>
                <p:nvPr/>
              </p:nvSpPr>
              <p:spPr>
                <a:xfrm>
                  <a:off x="8614605" y="775324"/>
                  <a:ext cx="141068" cy="23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9" h="12270" extrusionOk="0">
                      <a:moveTo>
                        <a:pt x="1504" y="0"/>
                      </a:moveTo>
                      <a:cubicBezTo>
                        <a:pt x="1399" y="0"/>
                        <a:pt x="1350" y="36"/>
                        <a:pt x="1377" y="107"/>
                      </a:cubicBezTo>
                      <a:cubicBezTo>
                        <a:pt x="1836" y="1446"/>
                        <a:pt x="459" y="2593"/>
                        <a:pt x="268" y="4390"/>
                      </a:cubicBezTo>
                      <a:cubicBezTo>
                        <a:pt x="1" y="7412"/>
                        <a:pt x="1836" y="9401"/>
                        <a:pt x="4169" y="10701"/>
                      </a:cubicBezTo>
                      <a:cubicBezTo>
                        <a:pt x="2984" y="9401"/>
                        <a:pt x="880" y="5920"/>
                        <a:pt x="1836" y="2975"/>
                      </a:cubicBezTo>
                      <a:lnTo>
                        <a:pt x="1836" y="2975"/>
                      </a:lnTo>
                      <a:cubicBezTo>
                        <a:pt x="1110" y="6188"/>
                        <a:pt x="5661" y="11389"/>
                        <a:pt x="7458" y="12269"/>
                      </a:cubicBezTo>
                      <a:cubicBezTo>
                        <a:pt x="5278" y="9783"/>
                        <a:pt x="5011" y="6723"/>
                        <a:pt x="4934" y="4199"/>
                      </a:cubicBezTo>
                      <a:cubicBezTo>
                        <a:pt x="4803" y="1311"/>
                        <a:pt x="2138" y="0"/>
                        <a:pt x="15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941;p42"/>
                <p:cNvSpPr/>
                <p:nvPr/>
              </p:nvSpPr>
              <p:spPr>
                <a:xfrm>
                  <a:off x="8542000" y="955239"/>
                  <a:ext cx="117466" cy="6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1" h="3179" extrusionOk="0">
                      <a:moveTo>
                        <a:pt x="2879" y="1"/>
                      </a:moveTo>
                      <a:cubicBezTo>
                        <a:pt x="2430" y="1"/>
                        <a:pt x="1997" y="91"/>
                        <a:pt x="1621" y="308"/>
                      </a:cubicBezTo>
                      <a:cubicBezTo>
                        <a:pt x="589" y="920"/>
                        <a:pt x="742" y="1532"/>
                        <a:pt x="168" y="2068"/>
                      </a:cubicBezTo>
                      <a:cubicBezTo>
                        <a:pt x="1" y="2207"/>
                        <a:pt x="929" y="3178"/>
                        <a:pt x="2170" y="3178"/>
                      </a:cubicBezTo>
                      <a:cubicBezTo>
                        <a:pt x="2633" y="3178"/>
                        <a:pt x="3139" y="3043"/>
                        <a:pt x="3648" y="2680"/>
                      </a:cubicBezTo>
                      <a:cubicBezTo>
                        <a:pt x="4451" y="2144"/>
                        <a:pt x="5293" y="1647"/>
                        <a:pt x="6211" y="1303"/>
                      </a:cubicBezTo>
                      <a:cubicBezTo>
                        <a:pt x="5587" y="736"/>
                        <a:pt x="4165" y="1"/>
                        <a:pt x="28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942;p42"/>
                <p:cNvSpPr/>
                <p:nvPr/>
              </p:nvSpPr>
              <p:spPr>
                <a:xfrm>
                  <a:off x="8723106" y="766228"/>
                  <a:ext cx="81040" cy="16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8544" extrusionOk="0">
                      <a:moveTo>
                        <a:pt x="3757" y="1"/>
                      </a:moveTo>
                      <a:cubicBezTo>
                        <a:pt x="2962" y="1"/>
                        <a:pt x="1310" y="521"/>
                        <a:pt x="536" y="3112"/>
                      </a:cubicBezTo>
                      <a:cubicBezTo>
                        <a:pt x="230" y="4068"/>
                        <a:pt x="0" y="6669"/>
                        <a:pt x="689" y="8543"/>
                      </a:cubicBezTo>
                      <a:cubicBezTo>
                        <a:pt x="651" y="4833"/>
                        <a:pt x="2601" y="3495"/>
                        <a:pt x="3557" y="3227"/>
                      </a:cubicBezTo>
                      <a:cubicBezTo>
                        <a:pt x="3907" y="3110"/>
                        <a:pt x="3368" y="2882"/>
                        <a:pt x="2939" y="2882"/>
                      </a:cubicBezTo>
                      <a:cubicBezTo>
                        <a:pt x="2806" y="2882"/>
                        <a:pt x="2683" y="2905"/>
                        <a:pt x="2601" y="2959"/>
                      </a:cubicBezTo>
                      <a:cubicBezTo>
                        <a:pt x="3710" y="1582"/>
                        <a:pt x="3060" y="817"/>
                        <a:pt x="4169" y="167"/>
                      </a:cubicBezTo>
                      <a:cubicBezTo>
                        <a:pt x="4285" y="98"/>
                        <a:pt x="4101" y="1"/>
                        <a:pt x="3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943;p42"/>
                <p:cNvSpPr/>
                <p:nvPr/>
              </p:nvSpPr>
              <p:spPr>
                <a:xfrm rot="20068856">
                  <a:off x="8566870" y="834142"/>
                  <a:ext cx="402363" cy="533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5" h="28206" extrusionOk="0">
                      <a:moveTo>
                        <a:pt x="14302" y="1"/>
                      </a:moveTo>
                      <a:cubicBezTo>
                        <a:pt x="13479" y="1"/>
                        <a:pt x="12606" y="249"/>
                        <a:pt x="11780" y="860"/>
                      </a:cubicBezTo>
                      <a:cubicBezTo>
                        <a:pt x="8261" y="3422"/>
                        <a:pt x="9906" y="8547"/>
                        <a:pt x="11780" y="11186"/>
                      </a:cubicBezTo>
                      <a:cubicBezTo>
                        <a:pt x="10059" y="9715"/>
                        <a:pt x="8063" y="9013"/>
                        <a:pt x="6234" y="9013"/>
                      </a:cubicBezTo>
                      <a:cubicBezTo>
                        <a:pt x="3592" y="9013"/>
                        <a:pt x="1299" y="10479"/>
                        <a:pt x="689" y="13213"/>
                      </a:cubicBezTo>
                      <a:cubicBezTo>
                        <a:pt x="0" y="15737"/>
                        <a:pt x="1645" y="18300"/>
                        <a:pt x="4246" y="18721"/>
                      </a:cubicBezTo>
                      <a:cubicBezTo>
                        <a:pt x="4590" y="18774"/>
                        <a:pt x="4912" y="18799"/>
                        <a:pt x="5214" y="18799"/>
                      </a:cubicBezTo>
                      <a:cubicBezTo>
                        <a:pt x="7292" y="18799"/>
                        <a:pt x="8372" y="17609"/>
                        <a:pt x="8606" y="16273"/>
                      </a:cubicBezTo>
                      <a:cubicBezTo>
                        <a:pt x="8844" y="15080"/>
                        <a:pt x="8107" y="14004"/>
                        <a:pt x="7136" y="14004"/>
                      </a:cubicBezTo>
                      <a:cubicBezTo>
                        <a:pt x="6861" y="14004"/>
                        <a:pt x="6568" y="14090"/>
                        <a:pt x="6273" y="14284"/>
                      </a:cubicBezTo>
                      <a:cubicBezTo>
                        <a:pt x="5125" y="15049"/>
                        <a:pt x="5240" y="16579"/>
                        <a:pt x="6464" y="17267"/>
                      </a:cubicBezTo>
                      <a:cubicBezTo>
                        <a:pt x="6133" y="17709"/>
                        <a:pt x="5667" y="17911"/>
                        <a:pt x="5177" y="17911"/>
                      </a:cubicBezTo>
                      <a:cubicBezTo>
                        <a:pt x="3628" y="17911"/>
                        <a:pt x="1837" y="15889"/>
                        <a:pt x="3289" y="12984"/>
                      </a:cubicBezTo>
                      <a:cubicBezTo>
                        <a:pt x="4128" y="11342"/>
                        <a:pt x="5639" y="10656"/>
                        <a:pt x="7344" y="10656"/>
                      </a:cubicBezTo>
                      <a:cubicBezTo>
                        <a:pt x="9452" y="10656"/>
                        <a:pt x="11857" y="11704"/>
                        <a:pt x="13654" y="13290"/>
                      </a:cubicBezTo>
                      <a:cubicBezTo>
                        <a:pt x="13425" y="12984"/>
                        <a:pt x="13195" y="12678"/>
                        <a:pt x="12966" y="12410"/>
                      </a:cubicBezTo>
                      <a:cubicBezTo>
                        <a:pt x="12660" y="11645"/>
                        <a:pt x="12545" y="10880"/>
                        <a:pt x="12621" y="10077"/>
                      </a:cubicBezTo>
                      <a:cubicBezTo>
                        <a:pt x="12660" y="9350"/>
                        <a:pt x="13004" y="8700"/>
                        <a:pt x="13501" y="8203"/>
                      </a:cubicBezTo>
                      <a:cubicBezTo>
                        <a:pt x="13904" y="7831"/>
                        <a:pt x="14432" y="7635"/>
                        <a:pt x="14985" y="7635"/>
                      </a:cubicBezTo>
                      <a:cubicBezTo>
                        <a:pt x="15114" y="7635"/>
                        <a:pt x="15245" y="7646"/>
                        <a:pt x="15375" y="7668"/>
                      </a:cubicBezTo>
                      <a:cubicBezTo>
                        <a:pt x="16064" y="7821"/>
                        <a:pt x="16676" y="8241"/>
                        <a:pt x="17058" y="8815"/>
                      </a:cubicBezTo>
                      <a:cubicBezTo>
                        <a:pt x="17479" y="9503"/>
                        <a:pt x="17746" y="10268"/>
                        <a:pt x="17861" y="11033"/>
                      </a:cubicBezTo>
                      <a:cubicBezTo>
                        <a:pt x="18014" y="11836"/>
                        <a:pt x="18014" y="12640"/>
                        <a:pt x="17861" y="13443"/>
                      </a:cubicBezTo>
                      <a:cubicBezTo>
                        <a:pt x="17708" y="14208"/>
                        <a:pt x="17364" y="14934"/>
                        <a:pt x="16867" y="15546"/>
                      </a:cubicBezTo>
                      <a:cubicBezTo>
                        <a:pt x="15796" y="16808"/>
                        <a:pt x="14419" y="17841"/>
                        <a:pt x="12889" y="18491"/>
                      </a:cubicBezTo>
                      <a:cubicBezTo>
                        <a:pt x="12086" y="18835"/>
                        <a:pt x="11283" y="19141"/>
                        <a:pt x="10480" y="19447"/>
                      </a:cubicBezTo>
                      <a:cubicBezTo>
                        <a:pt x="10059" y="19600"/>
                        <a:pt x="9677" y="19715"/>
                        <a:pt x="9218" y="19868"/>
                      </a:cubicBezTo>
                      <a:cubicBezTo>
                        <a:pt x="8797" y="20021"/>
                        <a:pt x="8376" y="20212"/>
                        <a:pt x="7955" y="20442"/>
                      </a:cubicBezTo>
                      <a:cubicBezTo>
                        <a:pt x="7152" y="20862"/>
                        <a:pt x="6387" y="21436"/>
                        <a:pt x="5775" y="22125"/>
                      </a:cubicBezTo>
                      <a:cubicBezTo>
                        <a:pt x="5125" y="22813"/>
                        <a:pt x="4705" y="23731"/>
                        <a:pt x="4590" y="24687"/>
                      </a:cubicBezTo>
                      <a:cubicBezTo>
                        <a:pt x="4513" y="25643"/>
                        <a:pt x="4819" y="26561"/>
                        <a:pt x="5469" y="27288"/>
                      </a:cubicBezTo>
                      <a:cubicBezTo>
                        <a:pt x="5979" y="27892"/>
                        <a:pt x="6753" y="28206"/>
                        <a:pt x="7527" y="28206"/>
                      </a:cubicBezTo>
                      <a:cubicBezTo>
                        <a:pt x="7683" y="28206"/>
                        <a:pt x="7840" y="28193"/>
                        <a:pt x="7994" y="28167"/>
                      </a:cubicBezTo>
                      <a:cubicBezTo>
                        <a:pt x="8912" y="28053"/>
                        <a:pt x="9715" y="27517"/>
                        <a:pt x="10250" y="26752"/>
                      </a:cubicBezTo>
                      <a:cubicBezTo>
                        <a:pt x="10747" y="26026"/>
                        <a:pt x="10824" y="25031"/>
                        <a:pt x="10480" y="24228"/>
                      </a:cubicBezTo>
                      <a:lnTo>
                        <a:pt x="10480" y="24228"/>
                      </a:lnTo>
                      <a:cubicBezTo>
                        <a:pt x="10786" y="25031"/>
                        <a:pt x="10671" y="25987"/>
                        <a:pt x="10135" y="26676"/>
                      </a:cubicBezTo>
                      <a:cubicBezTo>
                        <a:pt x="9638" y="27364"/>
                        <a:pt x="8835" y="27823"/>
                        <a:pt x="7955" y="27900"/>
                      </a:cubicBezTo>
                      <a:cubicBezTo>
                        <a:pt x="7853" y="27914"/>
                        <a:pt x="7750" y="27922"/>
                        <a:pt x="7647" y="27922"/>
                      </a:cubicBezTo>
                      <a:cubicBezTo>
                        <a:pt x="6942" y="27922"/>
                        <a:pt x="6242" y="27587"/>
                        <a:pt x="5775" y="27020"/>
                      </a:cubicBezTo>
                      <a:cubicBezTo>
                        <a:pt x="5240" y="26370"/>
                        <a:pt x="5011" y="25528"/>
                        <a:pt x="5163" y="24725"/>
                      </a:cubicBezTo>
                      <a:cubicBezTo>
                        <a:pt x="5316" y="23922"/>
                        <a:pt x="5737" y="23195"/>
                        <a:pt x="6311" y="22622"/>
                      </a:cubicBezTo>
                      <a:cubicBezTo>
                        <a:pt x="6923" y="22048"/>
                        <a:pt x="7611" y="21589"/>
                        <a:pt x="8414" y="21245"/>
                      </a:cubicBezTo>
                      <a:cubicBezTo>
                        <a:pt x="9179" y="20939"/>
                        <a:pt x="10021" y="20671"/>
                        <a:pt x="10824" y="20442"/>
                      </a:cubicBezTo>
                      <a:cubicBezTo>
                        <a:pt x="11704" y="20174"/>
                        <a:pt x="12545" y="19830"/>
                        <a:pt x="13348" y="19486"/>
                      </a:cubicBezTo>
                      <a:cubicBezTo>
                        <a:pt x="13357" y="19481"/>
                        <a:pt x="13364" y="19479"/>
                        <a:pt x="13368" y="19479"/>
                      </a:cubicBezTo>
                      <a:cubicBezTo>
                        <a:pt x="13432" y="19479"/>
                        <a:pt x="12928" y="20031"/>
                        <a:pt x="13539" y="20786"/>
                      </a:cubicBezTo>
                      <a:cubicBezTo>
                        <a:pt x="12054" y="21402"/>
                        <a:pt x="12456" y="23561"/>
                        <a:pt x="13314" y="23561"/>
                      </a:cubicBezTo>
                      <a:cubicBezTo>
                        <a:pt x="13363" y="23561"/>
                        <a:pt x="13412" y="23554"/>
                        <a:pt x="13463" y="23540"/>
                      </a:cubicBezTo>
                      <a:lnTo>
                        <a:pt x="13463" y="23540"/>
                      </a:lnTo>
                      <a:cubicBezTo>
                        <a:pt x="12979" y="24410"/>
                        <a:pt x="13691" y="25281"/>
                        <a:pt x="14637" y="25281"/>
                      </a:cubicBezTo>
                      <a:cubicBezTo>
                        <a:pt x="14813" y="25281"/>
                        <a:pt x="14998" y="25250"/>
                        <a:pt x="15184" y="25184"/>
                      </a:cubicBezTo>
                      <a:cubicBezTo>
                        <a:pt x="15819" y="24953"/>
                        <a:pt x="16301" y="24657"/>
                        <a:pt x="16664" y="24657"/>
                      </a:cubicBezTo>
                      <a:cubicBezTo>
                        <a:pt x="16782" y="24657"/>
                        <a:pt x="16888" y="24688"/>
                        <a:pt x="16981" y="24764"/>
                      </a:cubicBezTo>
                      <a:cubicBezTo>
                        <a:pt x="16446" y="24917"/>
                        <a:pt x="16217" y="25567"/>
                        <a:pt x="16828" y="26179"/>
                      </a:cubicBezTo>
                      <a:cubicBezTo>
                        <a:pt x="17014" y="26384"/>
                        <a:pt x="17247" y="26474"/>
                        <a:pt x="17475" y="26474"/>
                      </a:cubicBezTo>
                      <a:cubicBezTo>
                        <a:pt x="18140" y="26474"/>
                        <a:pt x="18765" y="25704"/>
                        <a:pt x="18052" y="24764"/>
                      </a:cubicBezTo>
                      <a:cubicBezTo>
                        <a:pt x="17364" y="23884"/>
                        <a:pt x="16523" y="24534"/>
                        <a:pt x="15299" y="23195"/>
                      </a:cubicBezTo>
                      <a:cubicBezTo>
                        <a:pt x="13960" y="21780"/>
                        <a:pt x="15146" y="20403"/>
                        <a:pt x="16178" y="18721"/>
                      </a:cubicBezTo>
                      <a:cubicBezTo>
                        <a:pt x="16466" y="20472"/>
                        <a:pt x="17872" y="21362"/>
                        <a:pt x="19107" y="21362"/>
                      </a:cubicBezTo>
                      <a:cubicBezTo>
                        <a:pt x="20004" y="21362"/>
                        <a:pt x="20810" y="20893"/>
                        <a:pt x="21036" y="19945"/>
                      </a:cubicBezTo>
                      <a:cubicBezTo>
                        <a:pt x="21274" y="18924"/>
                        <a:pt x="20601" y="18372"/>
                        <a:pt x="19884" y="18372"/>
                      </a:cubicBezTo>
                      <a:cubicBezTo>
                        <a:pt x="19337" y="18372"/>
                        <a:pt x="18765" y="18693"/>
                        <a:pt x="18550" y="19371"/>
                      </a:cubicBezTo>
                      <a:cubicBezTo>
                        <a:pt x="18481" y="19384"/>
                        <a:pt x="18415" y="19390"/>
                        <a:pt x="18351" y="19390"/>
                      </a:cubicBezTo>
                      <a:cubicBezTo>
                        <a:pt x="17454" y="19390"/>
                        <a:pt x="17035" y="18173"/>
                        <a:pt x="17249" y="16923"/>
                      </a:cubicBezTo>
                      <a:cubicBezTo>
                        <a:pt x="17479" y="16694"/>
                        <a:pt x="17670" y="16502"/>
                        <a:pt x="17861" y="16273"/>
                      </a:cubicBezTo>
                      <a:cubicBezTo>
                        <a:pt x="18473" y="15508"/>
                        <a:pt x="18894" y="14628"/>
                        <a:pt x="19123" y="13672"/>
                      </a:cubicBezTo>
                      <a:cubicBezTo>
                        <a:pt x="19314" y="12716"/>
                        <a:pt x="19353" y="11760"/>
                        <a:pt x="19161" y="10804"/>
                      </a:cubicBezTo>
                      <a:cubicBezTo>
                        <a:pt x="19085" y="10307"/>
                        <a:pt x="18970" y="9848"/>
                        <a:pt x="18817" y="9427"/>
                      </a:cubicBezTo>
                      <a:cubicBezTo>
                        <a:pt x="18664" y="8930"/>
                        <a:pt x="18435" y="8471"/>
                        <a:pt x="18167" y="8088"/>
                      </a:cubicBezTo>
                      <a:cubicBezTo>
                        <a:pt x="17593" y="7170"/>
                        <a:pt x="16676" y="6520"/>
                        <a:pt x="15643" y="6291"/>
                      </a:cubicBezTo>
                      <a:cubicBezTo>
                        <a:pt x="15432" y="6250"/>
                        <a:pt x="15220" y="6231"/>
                        <a:pt x="15011" y="6231"/>
                      </a:cubicBezTo>
                      <a:cubicBezTo>
                        <a:pt x="14425" y="6231"/>
                        <a:pt x="13856" y="6381"/>
                        <a:pt x="13348" y="6635"/>
                      </a:cubicBezTo>
                      <a:cubicBezTo>
                        <a:pt x="13616" y="5526"/>
                        <a:pt x="13731" y="4570"/>
                        <a:pt x="13233" y="3881"/>
                      </a:cubicBezTo>
                      <a:cubicBezTo>
                        <a:pt x="13062" y="3657"/>
                        <a:pt x="12890" y="3569"/>
                        <a:pt x="12719" y="3569"/>
                      </a:cubicBezTo>
                      <a:cubicBezTo>
                        <a:pt x="12081" y="3569"/>
                        <a:pt x="11460" y="4802"/>
                        <a:pt x="10913" y="4802"/>
                      </a:cubicBezTo>
                      <a:cubicBezTo>
                        <a:pt x="10857" y="4802"/>
                        <a:pt x="10802" y="4789"/>
                        <a:pt x="10747" y="4761"/>
                      </a:cubicBezTo>
                      <a:cubicBezTo>
                        <a:pt x="10365" y="4570"/>
                        <a:pt x="10212" y="3155"/>
                        <a:pt x="11589" y="1739"/>
                      </a:cubicBezTo>
                      <a:cubicBezTo>
                        <a:pt x="12122" y="1189"/>
                        <a:pt x="12869" y="927"/>
                        <a:pt x="13570" y="927"/>
                      </a:cubicBezTo>
                      <a:cubicBezTo>
                        <a:pt x="14379" y="927"/>
                        <a:pt x="15127" y="1275"/>
                        <a:pt x="15413" y="1931"/>
                      </a:cubicBezTo>
                      <a:cubicBezTo>
                        <a:pt x="14685" y="2811"/>
                        <a:pt x="15354" y="4245"/>
                        <a:pt x="16445" y="4245"/>
                      </a:cubicBezTo>
                      <a:cubicBezTo>
                        <a:pt x="16728" y="4245"/>
                        <a:pt x="17040" y="4148"/>
                        <a:pt x="17364" y="3919"/>
                      </a:cubicBezTo>
                      <a:cubicBezTo>
                        <a:pt x="19120" y="2632"/>
                        <a:pt x="16980" y="1"/>
                        <a:pt x="143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" name="Google Shape;2944;p42"/>
              <p:cNvGrpSpPr/>
              <p:nvPr/>
            </p:nvGrpSpPr>
            <p:grpSpPr>
              <a:xfrm rot="5400000" flipH="1">
                <a:off x="5012151" y="3978011"/>
                <a:ext cx="533446" cy="614775"/>
                <a:chOff x="8412292" y="766228"/>
                <a:chExt cx="533446" cy="614775"/>
              </a:xfrm>
            </p:grpSpPr>
            <p:sp>
              <p:nvSpPr>
                <p:cNvPr id="133" name="Google Shape;2945;p42"/>
                <p:cNvSpPr/>
                <p:nvPr/>
              </p:nvSpPr>
              <p:spPr>
                <a:xfrm>
                  <a:off x="8614605" y="775324"/>
                  <a:ext cx="141068" cy="23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9" h="12270" extrusionOk="0">
                      <a:moveTo>
                        <a:pt x="1504" y="0"/>
                      </a:moveTo>
                      <a:cubicBezTo>
                        <a:pt x="1399" y="0"/>
                        <a:pt x="1350" y="36"/>
                        <a:pt x="1377" y="107"/>
                      </a:cubicBezTo>
                      <a:cubicBezTo>
                        <a:pt x="1836" y="1446"/>
                        <a:pt x="459" y="2593"/>
                        <a:pt x="268" y="4390"/>
                      </a:cubicBezTo>
                      <a:cubicBezTo>
                        <a:pt x="1" y="7412"/>
                        <a:pt x="1836" y="9401"/>
                        <a:pt x="4169" y="10701"/>
                      </a:cubicBezTo>
                      <a:cubicBezTo>
                        <a:pt x="2984" y="9401"/>
                        <a:pt x="880" y="5920"/>
                        <a:pt x="1836" y="2975"/>
                      </a:cubicBezTo>
                      <a:lnTo>
                        <a:pt x="1836" y="2975"/>
                      </a:lnTo>
                      <a:cubicBezTo>
                        <a:pt x="1110" y="6188"/>
                        <a:pt x="5661" y="11389"/>
                        <a:pt x="7458" y="12269"/>
                      </a:cubicBezTo>
                      <a:cubicBezTo>
                        <a:pt x="5278" y="9783"/>
                        <a:pt x="5011" y="6723"/>
                        <a:pt x="4934" y="4199"/>
                      </a:cubicBezTo>
                      <a:cubicBezTo>
                        <a:pt x="4803" y="1311"/>
                        <a:pt x="2138" y="0"/>
                        <a:pt x="15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946;p42"/>
                <p:cNvSpPr/>
                <p:nvPr/>
              </p:nvSpPr>
              <p:spPr>
                <a:xfrm>
                  <a:off x="8542000" y="955239"/>
                  <a:ext cx="117466" cy="6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1" h="3179" extrusionOk="0">
                      <a:moveTo>
                        <a:pt x="2879" y="1"/>
                      </a:moveTo>
                      <a:cubicBezTo>
                        <a:pt x="2430" y="1"/>
                        <a:pt x="1997" y="91"/>
                        <a:pt x="1621" y="308"/>
                      </a:cubicBezTo>
                      <a:cubicBezTo>
                        <a:pt x="589" y="920"/>
                        <a:pt x="742" y="1532"/>
                        <a:pt x="168" y="2068"/>
                      </a:cubicBezTo>
                      <a:cubicBezTo>
                        <a:pt x="1" y="2207"/>
                        <a:pt x="929" y="3178"/>
                        <a:pt x="2170" y="3178"/>
                      </a:cubicBezTo>
                      <a:cubicBezTo>
                        <a:pt x="2633" y="3178"/>
                        <a:pt x="3139" y="3043"/>
                        <a:pt x="3648" y="2680"/>
                      </a:cubicBezTo>
                      <a:cubicBezTo>
                        <a:pt x="4451" y="2144"/>
                        <a:pt x="5293" y="1647"/>
                        <a:pt x="6211" y="1303"/>
                      </a:cubicBezTo>
                      <a:cubicBezTo>
                        <a:pt x="5587" y="736"/>
                        <a:pt x="4165" y="1"/>
                        <a:pt x="28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947;p42"/>
                <p:cNvSpPr/>
                <p:nvPr/>
              </p:nvSpPr>
              <p:spPr>
                <a:xfrm>
                  <a:off x="8723106" y="766228"/>
                  <a:ext cx="81040" cy="16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8544" extrusionOk="0">
                      <a:moveTo>
                        <a:pt x="3757" y="1"/>
                      </a:moveTo>
                      <a:cubicBezTo>
                        <a:pt x="2962" y="1"/>
                        <a:pt x="1310" y="521"/>
                        <a:pt x="536" y="3112"/>
                      </a:cubicBezTo>
                      <a:cubicBezTo>
                        <a:pt x="230" y="4068"/>
                        <a:pt x="0" y="6669"/>
                        <a:pt x="689" y="8543"/>
                      </a:cubicBezTo>
                      <a:cubicBezTo>
                        <a:pt x="651" y="4833"/>
                        <a:pt x="2601" y="3495"/>
                        <a:pt x="3557" y="3227"/>
                      </a:cubicBezTo>
                      <a:cubicBezTo>
                        <a:pt x="3907" y="3110"/>
                        <a:pt x="3368" y="2882"/>
                        <a:pt x="2939" y="2882"/>
                      </a:cubicBezTo>
                      <a:cubicBezTo>
                        <a:pt x="2806" y="2882"/>
                        <a:pt x="2683" y="2905"/>
                        <a:pt x="2601" y="2959"/>
                      </a:cubicBezTo>
                      <a:cubicBezTo>
                        <a:pt x="3710" y="1582"/>
                        <a:pt x="3060" y="817"/>
                        <a:pt x="4169" y="167"/>
                      </a:cubicBezTo>
                      <a:cubicBezTo>
                        <a:pt x="4285" y="98"/>
                        <a:pt x="4101" y="1"/>
                        <a:pt x="3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948;p42"/>
                <p:cNvSpPr/>
                <p:nvPr/>
              </p:nvSpPr>
              <p:spPr>
                <a:xfrm rot="18652148">
                  <a:off x="8477833" y="913099"/>
                  <a:ext cx="402363" cy="533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5" h="28206" extrusionOk="0">
                      <a:moveTo>
                        <a:pt x="14302" y="1"/>
                      </a:moveTo>
                      <a:cubicBezTo>
                        <a:pt x="13479" y="1"/>
                        <a:pt x="12606" y="249"/>
                        <a:pt x="11780" y="860"/>
                      </a:cubicBezTo>
                      <a:cubicBezTo>
                        <a:pt x="8261" y="3422"/>
                        <a:pt x="9906" y="8547"/>
                        <a:pt x="11780" y="11186"/>
                      </a:cubicBezTo>
                      <a:cubicBezTo>
                        <a:pt x="10059" y="9715"/>
                        <a:pt x="8063" y="9013"/>
                        <a:pt x="6234" y="9013"/>
                      </a:cubicBezTo>
                      <a:cubicBezTo>
                        <a:pt x="3592" y="9013"/>
                        <a:pt x="1299" y="10479"/>
                        <a:pt x="689" y="13213"/>
                      </a:cubicBezTo>
                      <a:cubicBezTo>
                        <a:pt x="0" y="15737"/>
                        <a:pt x="1645" y="18300"/>
                        <a:pt x="4246" y="18721"/>
                      </a:cubicBezTo>
                      <a:cubicBezTo>
                        <a:pt x="4590" y="18774"/>
                        <a:pt x="4912" y="18799"/>
                        <a:pt x="5214" y="18799"/>
                      </a:cubicBezTo>
                      <a:cubicBezTo>
                        <a:pt x="7292" y="18799"/>
                        <a:pt x="8372" y="17609"/>
                        <a:pt x="8606" y="16273"/>
                      </a:cubicBezTo>
                      <a:cubicBezTo>
                        <a:pt x="8844" y="15080"/>
                        <a:pt x="8107" y="14004"/>
                        <a:pt x="7136" y="14004"/>
                      </a:cubicBezTo>
                      <a:cubicBezTo>
                        <a:pt x="6861" y="14004"/>
                        <a:pt x="6568" y="14090"/>
                        <a:pt x="6273" y="14284"/>
                      </a:cubicBezTo>
                      <a:cubicBezTo>
                        <a:pt x="5125" y="15049"/>
                        <a:pt x="5240" y="16579"/>
                        <a:pt x="6464" y="17267"/>
                      </a:cubicBezTo>
                      <a:cubicBezTo>
                        <a:pt x="6133" y="17709"/>
                        <a:pt x="5667" y="17911"/>
                        <a:pt x="5177" y="17911"/>
                      </a:cubicBezTo>
                      <a:cubicBezTo>
                        <a:pt x="3628" y="17911"/>
                        <a:pt x="1837" y="15889"/>
                        <a:pt x="3289" y="12984"/>
                      </a:cubicBezTo>
                      <a:cubicBezTo>
                        <a:pt x="4128" y="11342"/>
                        <a:pt x="5639" y="10656"/>
                        <a:pt x="7344" y="10656"/>
                      </a:cubicBezTo>
                      <a:cubicBezTo>
                        <a:pt x="9452" y="10656"/>
                        <a:pt x="11857" y="11704"/>
                        <a:pt x="13654" y="13290"/>
                      </a:cubicBezTo>
                      <a:cubicBezTo>
                        <a:pt x="13425" y="12984"/>
                        <a:pt x="13195" y="12678"/>
                        <a:pt x="12966" y="12410"/>
                      </a:cubicBezTo>
                      <a:cubicBezTo>
                        <a:pt x="12660" y="11645"/>
                        <a:pt x="12545" y="10880"/>
                        <a:pt x="12621" y="10077"/>
                      </a:cubicBezTo>
                      <a:cubicBezTo>
                        <a:pt x="12660" y="9350"/>
                        <a:pt x="13004" y="8700"/>
                        <a:pt x="13501" y="8203"/>
                      </a:cubicBezTo>
                      <a:cubicBezTo>
                        <a:pt x="13904" y="7831"/>
                        <a:pt x="14432" y="7635"/>
                        <a:pt x="14985" y="7635"/>
                      </a:cubicBezTo>
                      <a:cubicBezTo>
                        <a:pt x="15114" y="7635"/>
                        <a:pt x="15245" y="7646"/>
                        <a:pt x="15375" y="7668"/>
                      </a:cubicBezTo>
                      <a:cubicBezTo>
                        <a:pt x="16064" y="7821"/>
                        <a:pt x="16676" y="8241"/>
                        <a:pt x="17058" y="8815"/>
                      </a:cubicBezTo>
                      <a:cubicBezTo>
                        <a:pt x="17479" y="9503"/>
                        <a:pt x="17746" y="10268"/>
                        <a:pt x="17861" y="11033"/>
                      </a:cubicBezTo>
                      <a:cubicBezTo>
                        <a:pt x="18014" y="11836"/>
                        <a:pt x="18014" y="12640"/>
                        <a:pt x="17861" y="13443"/>
                      </a:cubicBezTo>
                      <a:cubicBezTo>
                        <a:pt x="17708" y="14208"/>
                        <a:pt x="17364" y="14934"/>
                        <a:pt x="16867" y="15546"/>
                      </a:cubicBezTo>
                      <a:cubicBezTo>
                        <a:pt x="15796" y="16808"/>
                        <a:pt x="14419" y="17841"/>
                        <a:pt x="12889" y="18491"/>
                      </a:cubicBezTo>
                      <a:cubicBezTo>
                        <a:pt x="12086" y="18835"/>
                        <a:pt x="11283" y="19141"/>
                        <a:pt x="10480" y="19447"/>
                      </a:cubicBezTo>
                      <a:cubicBezTo>
                        <a:pt x="10059" y="19600"/>
                        <a:pt x="9677" y="19715"/>
                        <a:pt x="9218" y="19868"/>
                      </a:cubicBezTo>
                      <a:cubicBezTo>
                        <a:pt x="8797" y="20021"/>
                        <a:pt x="8376" y="20212"/>
                        <a:pt x="7955" y="20442"/>
                      </a:cubicBezTo>
                      <a:cubicBezTo>
                        <a:pt x="7152" y="20862"/>
                        <a:pt x="6387" y="21436"/>
                        <a:pt x="5775" y="22125"/>
                      </a:cubicBezTo>
                      <a:cubicBezTo>
                        <a:pt x="5125" y="22813"/>
                        <a:pt x="4705" y="23731"/>
                        <a:pt x="4590" y="24687"/>
                      </a:cubicBezTo>
                      <a:cubicBezTo>
                        <a:pt x="4513" y="25643"/>
                        <a:pt x="4819" y="26561"/>
                        <a:pt x="5469" y="27288"/>
                      </a:cubicBezTo>
                      <a:cubicBezTo>
                        <a:pt x="5979" y="27892"/>
                        <a:pt x="6753" y="28206"/>
                        <a:pt x="7527" y="28206"/>
                      </a:cubicBezTo>
                      <a:cubicBezTo>
                        <a:pt x="7683" y="28206"/>
                        <a:pt x="7840" y="28193"/>
                        <a:pt x="7994" y="28167"/>
                      </a:cubicBezTo>
                      <a:cubicBezTo>
                        <a:pt x="8912" y="28053"/>
                        <a:pt x="9715" y="27517"/>
                        <a:pt x="10250" y="26752"/>
                      </a:cubicBezTo>
                      <a:cubicBezTo>
                        <a:pt x="10747" y="26026"/>
                        <a:pt x="10824" y="25031"/>
                        <a:pt x="10480" y="24228"/>
                      </a:cubicBezTo>
                      <a:lnTo>
                        <a:pt x="10480" y="24228"/>
                      </a:lnTo>
                      <a:cubicBezTo>
                        <a:pt x="10786" y="25031"/>
                        <a:pt x="10671" y="25987"/>
                        <a:pt x="10135" y="26676"/>
                      </a:cubicBezTo>
                      <a:cubicBezTo>
                        <a:pt x="9638" y="27364"/>
                        <a:pt x="8835" y="27823"/>
                        <a:pt x="7955" y="27900"/>
                      </a:cubicBezTo>
                      <a:cubicBezTo>
                        <a:pt x="7853" y="27914"/>
                        <a:pt x="7750" y="27922"/>
                        <a:pt x="7647" y="27922"/>
                      </a:cubicBezTo>
                      <a:cubicBezTo>
                        <a:pt x="6942" y="27922"/>
                        <a:pt x="6242" y="27587"/>
                        <a:pt x="5775" y="27020"/>
                      </a:cubicBezTo>
                      <a:cubicBezTo>
                        <a:pt x="5240" y="26370"/>
                        <a:pt x="5011" y="25528"/>
                        <a:pt x="5163" y="24725"/>
                      </a:cubicBezTo>
                      <a:cubicBezTo>
                        <a:pt x="5316" y="23922"/>
                        <a:pt x="5737" y="23195"/>
                        <a:pt x="6311" y="22622"/>
                      </a:cubicBezTo>
                      <a:cubicBezTo>
                        <a:pt x="6923" y="22048"/>
                        <a:pt x="7611" y="21589"/>
                        <a:pt x="8414" y="21245"/>
                      </a:cubicBezTo>
                      <a:cubicBezTo>
                        <a:pt x="9179" y="20939"/>
                        <a:pt x="10021" y="20671"/>
                        <a:pt x="10824" y="20442"/>
                      </a:cubicBezTo>
                      <a:cubicBezTo>
                        <a:pt x="11704" y="20174"/>
                        <a:pt x="12545" y="19830"/>
                        <a:pt x="13348" y="19486"/>
                      </a:cubicBezTo>
                      <a:cubicBezTo>
                        <a:pt x="13357" y="19481"/>
                        <a:pt x="13364" y="19479"/>
                        <a:pt x="13368" y="19479"/>
                      </a:cubicBezTo>
                      <a:cubicBezTo>
                        <a:pt x="13432" y="19479"/>
                        <a:pt x="12928" y="20031"/>
                        <a:pt x="13539" y="20786"/>
                      </a:cubicBezTo>
                      <a:cubicBezTo>
                        <a:pt x="12054" y="21402"/>
                        <a:pt x="12456" y="23561"/>
                        <a:pt x="13314" y="23561"/>
                      </a:cubicBezTo>
                      <a:cubicBezTo>
                        <a:pt x="13363" y="23561"/>
                        <a:pt x="13412" y="23554"/>
                        <a:pt x="13463" y="23540"/>
                      </a:cubicBezTo>
                      <a:lnTo>
                        <a:pt x="13463" y="23540"/>
                      </a:lnTo>
                      <a:cubicBezTo>
                        <a:pt x="12979" y="24410"/>
                        <a:pt x="13691" y="25281"/>
                        <a:pt x="14637" y="25281"/>
                      </a:cubicBezTo>
                      <a:cubicBezTo>
                        <a:pt x="14813" y="25281"/>
                        <a:pt x="14998" y="25250"/>
                        <a:pt x="15184" y="25184"/>
                      </a:cubicBezTo>
                      <a:cubicBezTo>
                        <a:pt x="15819" y="24953"/>
                        <a:pt x="16301" y="24657"/>
                        <a:pt x="16664" y="24657"/>
                      </a:cubicBezTo>
                      <a:cubicBezTo>
                        <a:pt x="16782" y="24657"/>
                        <a:pt x="16888" y="24688"/>
                        <a:pt x="16981" y="24764"/>
                      </a:cubicBezTo>
                      <a:cubicBezTo>
                        <a:pt x="16446" y="24917"/>
                        <a:pt x="16217" y="25567"/>
                        <a:pt x="16828" y="26179"/>
                      </a:cubicBezTo>
                      <a:cubicBezTo>
                        <a:pt x="17014" y="26384"/>
                        <a:pt x="17247" y="26474"/>
                        <a:pt x="17475" y="26474"/>
                      </a:cubicBezTo>
                      <a:cubicBezTo>
                        <a:pt x="18140" y="26474"/>
                        <a:pt x="18765" y="25704"/>
                        <a:pt x="18052" y="24764"/>
                      </a:cubicBezTo>
                      <a:cubicBezTo>
                        <a:pt x="17364" y="23884"/>
                        <a:pt x="16523" y="24534"/>
                        <a:pt x="15299" y="23195"/>
                      </a:cubicBezTo>
                      <a:cubicBezTo>
                        <a:pt x="13960" y="21780"/>
                        <a:pt x="15146" y="20403"/>
                        <a:pt x="16178" y="18721"/>
                      </a:cubicBezTo>
                      <a:cubicBezTo>
                        <a:pt x="16466" y="20472"/>
                        <a:pt x="17872" y="21362"/>
                        <a:pt x="19107" y="21362"/>
                      </a:cubicBezTo>
                      <a:cubicBezTo>
                        <a:pt x="20004" y="21362"/>
                        <a:pt x="20810" y="20893"/>
                        <a:pt x="21036" y="19945"/>
                      </a:cubicBezTo>
                      <a:cubicBezTo>
                        <a:pt x="21274" y="18924"/>
                        <a:pt x="20601" y="18372"/>
                        <a:pt x="19884" y="18372"/>
                      </a:cubicBezTo>
                      <a:cubicBezTo>
                        <a:pt x="19337" y="18372"/>
                        <a:pt x="18765" y="18693"/>
                        <a:pt x="18550" y="19371"/>
                      </a:cubicBezTo>
                      <a:cubicBezTo>
                        <a:pt x="18481" y="19384"/>
                        <a:pt x="18415" y="19390"/>
                        <a:pt x="18351" y="19390"/>
                      </a:cubicBezTo>
                      <a:cubicBezTo>
                        <a:pt x="17454" y="19390"/>
                        <a:pt x="17035" y="18173"/>
                        <a:pt x="17249" y="16923"/>
                      </a:cubicBezTo>
                      <a:cubicBezTo>
                        <a:pt x="17479" y="16694"/>
                        <a:pt x="17670" y="16502"/>
                        <a:pt x="17861" y="16273"/>
                      </a:cubicBezTo>
                      <a:cubicBezTo>
                        <a:pt x="18473" y="15508"/>
                        <a:pt x="18894" y="14628"/>
                        <a:pt x="19123" y="13672"/>
                      </a:cubicBezTo>
                      <a:cubicBezTo>
                        <a:pt x="19314" y="12716"/>
                        <a:pt x="19353" y="11760"/>
                        <a:pt x="19161" y="10804"/>
                      </a:cubicBezTo>
                      <a:cubicBezTo>
                        <a:pt x="19085" y="10307"/>
                        <a:pt x="18970" y="9848"/>
                        <a:pt x="18817" y="9427"/>
                      </a:cubicBezTo>
                      <a:cubicBezTo>
                        <a:pt x="18664" y="8930"/>
                        <a:pt x="18435" y="8471"/>
                        <a:pt x="18167" y="8088"/>
                      </a:cubicBezTo>
                      <a:cubicBezTo>
                        <a:pt x="17593" y="7170"/>
                        <a:pt x="16676" y="6520"/>
                        <a:pt x="15643" y="6291"/>
                      </a:cubicBezTo>
                      <a:cubicBezTo>
                        <a:pt x="15432" y="6250"/>
                        <a:pt x="15220" y="6231"/>
                        <a:pt x="15011" y="6231"/>
                      </a:cubicBezTo>
                      <a:cubicBezTo>
                        <a:pt x="14425" y="6231"/>
                        <a:pt x="13856" y="6381"/>
                        <a:pt x="13348" y="6635"/>
                      </a:cubicBezTo>
                      <a:cubicBezTo>
                        <a:pt x="13616" y="5526"/>
                        <a:pt x="13731" y="4570"/>
                        <a:pt x="13233" y="3881"/>
                      </a:cubicBezTo>
                      <a:cubicBezTo>
                        <a:pt x="13062" y="3657"/>
                        <a:pt x="12890" y="3569"/>
                        <a:pt x="12719" y="3569"/>
                      </a:cubicBezTo>
                      <a:cubicBezTo>
                        <a:pt x="12081" y="3569"/>
                        <a:pt x="11460" y="4802"/>
                        <a:pt x="10913" y="4802"/>
                      </a:cubicBezTo>
                      <a:cubicBezTo>
                        <a:pt x="10857" y="4802"/>
                        <a:pt x="10802" y="4789"/>
                        <a:pt x="10747" y="4761"/>
                      </a:cubicBezTo>
                      <a:cubicBezTo>
                        <a:pt x="10365" y="4570"/>
                        <a:pt x="10212" y="3155"/>
                        <a:pt x="11589" y="1739"/>
                      </a:cubicBezTo>
                      <a:cubicBezTo>
                        <a:pt x="12122" y="1189"/>
                        <a:pt x="12869" y="927"/>
                        <a:pt x="13570" y="927"/>
                      </a:cubicBezTo>
                      <a:cubicBezTo>
                        <a:pt x="14379" y="927"/>
                        <a:pt x="15127" y="1275"/>
                        <a:pt x="15413" y="1931"/>
                      </a:cubicBezTo>
                      <a:cubicBezTo>
                        <a:pt x="14685" y="2811"/>
                        <a:pt x="15354" y="4245"/>
                        <a:pt x="16445" y="4245"/>
                      </a:cubicBezTo>
                      <a:cubicBezTo>
                        <a:pt x="16728" y="4245"/>
                        <a:pt x="17040" y="4148"/>
                        <a:pt x="17364" y="3919"/>
                      </a:cubicBezTo>
                      <a:cubicBezTo>
                        <a:pt x="19120" y="2632"/>
                        <a:pt x="16980" y="1"/>
                        <a:pt x="143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5" name="Google Shape;2949;p42"/>
            <p:cNvGrpSpPr/>
            <p:nvPr/>
          </p:nvGrpSpPr>
          <p:grpSpPr>
            <a:xfrm>
              <a:off x="7146404" y="1379666"/>
              <a:ext cx="166392" cy="165674"/>
              <a:chOff x="5213532" y="1691616"/>
              <a:chExt cx="166392" cy="165674"/>
            </a:xfrm>
          </p:grpSpPr>
          <p:sp>
            <p:nvSpPr>
              <p:cNvPr id="126" name="Google Shape;2950;p42"/>
              <p:cNvSpPr/>
              <p:nvPr/>
            </p:nvSpPr>
            <p:spPr>
              <a:xfrm>
                <a:off x="5213532" y="179143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3481" y="1"/>
                    </a:moveTo>
                    <a:lnTo>
                      <a:pt x="3481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2" y="2984"/>
                      <a:pt x="2372" y="2372"/>
                    </a:cubicBezTo>
                    <a:cubicBezTo>
                      <a:pt x="2984" y="1722"/>
                      <a:pt x="3366" y="881"/>
                      <a:pt x="34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951;p42"/>
              <p:cNvSpPr/>
              <p:nvPr/>
            </p:nvSpPr>
            <p:spPr>
              <a:xfrm>
                <a:off x="5313352" y="1691616"/>
                <a:ext cx="66572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482" extrusionOk="0">
                    <a:moveTo>
                      <a:pt x="3519" y="1"/>
                    </a:moveTo>
                    <a:lnTo>
                      <a:pt x="3519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1" y="2984"/>
                      <a:pt x="2372" y="2372"/>
                    </a:cubicBezTo>
                    <a:cubicBezTo>
                      <a:pt x="2984" y="1722"/>
                      <a:pt x="3366" y="881"/>
                      <a:pt x="35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952;p42"/>
              <p:cNvSpPr/>
              <p:nvPr/>
            </p:nvSpPr>
            <p:spPr>
              <a:xfrm>
                <a:off x="5213532" y="169161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0" y="1"/>
                    </a:moveTo>
                    <a:cubicBezTo>
                      <a:pt x="115" y="881"/>
                      <a:pt x="498" y="1722"/>
                      <a:pt x="1110" y="2372"/>
                    </a:cubicBezTo>
                    <a:cubicBezTo>
                      <a:pt x="1760" y="2984"/>
                      <a:pt x="2601" y="3367"/>
                      <a:pt x="3481" y="3481"/>
                    </a:cubicBezTo>
                    <a:cubicBezTo>
                      <a:pt x="3366" y="2602"/>
                      <a:pt x="2984" y="1760"/>
                      <a:pt x="2372" y="1110"/>
                    </a:cubicBezTo>
                    <a:cubicBezTo>
                      <a:pt x="1722" y="498"/>
                      <a:pt x="880" y="116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953;p42"/>
              <p:cNvSpPr/>
              <p:nvPr/>
            </p:nvSpPr>
            <p:spPr>
              <a:xfrm>
                <a:off x="5312634" y="1791436"/>
                <a:ext cx="66553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482" extrusionOk="0">
                    <a:moveTo>
                      <a:pt x="0" y="1"/>
                    </a:moveTo>
                    <a:cubicBezTo>
                      <a:pt x="115" y="881"/>
                      <a:pt x="536" y="1722"/>
                      <a:pt x="1148" y="2372"/>
                    </a:cubicBezTo>
                    <a:cubicBezTo>
                      <a:pt x="1798" y="2984"/>
                      <a:pt x="2639" y="3367"/>
                      <a:pt x="3519" y="3481"/>
                    </a:cubicBezTo>
                    <a:cubicBezTo>
                      <a:pt x="3404" y="2602"/>
                      <a:pt x="3022" y="1760"/>
                      <a:pt x="2410" y="1110"/>
                    </a:cubicBezTo>
                    <a:cubicBezTo>
                      <a:pt x="1759" y="498"/>
                      <a:pt x="918" y="116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954;p42"/>
              <p:cNvSpPr/>
              <p:nvPr/>
            </p:nvSpPr>
            <p:spPr>
              <a:xfrm>
                <a:off x="5285873" y="1763957"/>
                <a:ext cx="20255" cy="2027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072" extrusionOk="0">
                    <a:moveTo>
                      <a:pt x="535" y="0"/>
                    </a:moveTo>
                    <a:cubicBezTo>
                      <a:pt x="268" y="0"/>
                      <a:pt x="0" y="268"/>
                      <a:pt x="0" y="536"/>
                    </a:cubicBezTo>
                    <a:cubicBezTo>
                      <a:pt x="0" y="842"/>
                      <a:pt x="268" y="1071"/>
                      <a:pt x="535" y="1071"/>
                    </a:cubicBezTo>
                    <a:cubicBezTo>
                      <a:pt x="841" y="1071"/>
                      <a:pt x="1071" y="842"/>
                      <a:pt x="1071" y="536"/>
                    </a:cubicBezTo>
                    <a:cubicBezTo>
                      <a:pt x="1071" y="268"/>
                      <a:pt x="841" y="0"/>
                      <a:pt x="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" name="Google Shape;2937;p42"/>
          <p:cNvGrpSpPr/>
          <p:nvPr userDrawn="1"/>
        </p:nvGrpSpPr>
        <p:grpSpPr>
          <a:xfrm rot="13692052">
            <a:off x="-23718" y="4160827"/>
            <a:ext cx="1314937" cy="785469"/>
            <a:chOff x="6572132" y="1379666"/>
            <a:chExt cx="1314937" cy="785469"/>
          </a:xfrm>
        </p:grpSpPr>
        <p:grpSp>
          <p:nvGrpSpPr>
            <p:cNvPr id="142" name="Google Shape;2938;p42"/>
            <p:cNvGrpSpPr/>
            <p:nvPr/>
          </p:nvGrpSpPr>
          <p:grpSpPr>
            <a:xfrm>
              <a:off x="6572132" y="1608180"/>
              <a:ext cx="1314937" cy="556955"/>
              <a:chOff x="4271324" y="3995167"/>
              <a:chExt cx="1314937" cy="556955"/>
            </a:xfrm>
          </p:grpSpPr>
          <p:grpSp>
            <p:nvGrpSpPr>
              <p:cNvPr id="149" name="Google Shape;2939;p42"/>
              <p:cNvGrpSpPr/>
              <p:nvPr/>
            </p:nvGrpSpPr>
            <p:grpSpPr>
              <a:xfrm rot="-5400000">
                <a:off x="4358387" y="3908104"/>
                <a:ext cx="427233" cy="601360"/>
                <a:chOff x="8542000" y="766228"/>
                <a:chExt cx="427233" cy="601360"/>
              </a:xfrm>
            </p:grpSpPr>
            <p:sp>
              <p:nvSpPr>
                <p:cNvPr id="155" name="Google Shape;2940;p42"/>
                <p:cNvSpPr/>
                <p:nvPr/>
              </p:nvSpPr>
              <p:spPr>
                <a:xfrm>
                  <a:off x="8614605" y="775324"/>
                  <a:ext cx="141068" cy="23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9" h="12270" extrusionOk="0">
                      <a:moveTo>
                        <a:pt x="1504" y="0"/>
                      </a:moveTo>
                      <a:cubicBezTo>
                        <a:pt x="1399" y="0"/>
                        <a:pt x="1350" y="36"/>
                        <a:pt x="1377" y="107"/>
                      </a:cubicBezTo>
                      <a:cubicBezTo>
                        <a:pt x="1836" y="1446"/>
                        <a:pt x="459" y="2593"/>
                        <a:pt x="268" y="4390"/>
                      </a:cubicBezTo>
                      <a:cubicBezTo>
                        <a:pt x="1" y="7412"/>
                        <a:pt x="1836" y="9401"/>
                        <a:pt x="4169" y="10701"/>
                      </a:cubicBezTo>
                      <a:cubicBezTo>
                        <a:pt x="2984" y="9401"/>
                        <a:pt x="880" y="5920"/>
                        <a:pt x="1836" y="2975"/>
                      </a:cubicBezTo>
                      <a:lnTo>
                        <a:pt x="1836" y="2975"/>
                      </a:lnTo>
                      <a:cubicBezTo>
                        <a:pt x="1110" y="6188"/>
                        <a:pt x="5661" y="11389"/>
                        <a:pt x="7458" y="12269"/>
                      </a:cubicBezTo>
                      <a:cubicBezTo>
                        <a:pt x="5278" y="9783"/>
                        <a:pt x="5011" y="6723"/>
                        <a:pt x="4934" y="4199"/>
                      </a:cubicBezTo>
                      <a:cubicBezTo>
                        <a:pt x="4803" y="1311"/>
                        <a:pt x="2138" y="0"/>
                        <a:pt x="15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2941;p42"/>
                <p:cNvSpPr/>
                <p:nvPr/>
              </p:nvSpPr>
              <p:spPr>
                <a:xfrm>
                  <a:off x="8542000" y="955239"/>
                  <a:ext cx="117466" cy="6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1" h="3179" extrusionOk="0">
                      <a:moveTo>
                        <a:pt x="2879" y="1"/>
                      </a:moveTo>
                      <a:cubicBezTo>
                        <a:pt x="2430" y="1"/>
                        <a:pt x="1997" y="91"/>
                        <a:pt x="1621" y="308"/>
                      </a:cubicBezTo>
                      <a:cubicBezTo>
                        <a:pt x="589" y="920"/>
                        <a:pt x="742" y="1532"/>
                        <a:pt x="168" y="2068"/>
                      </a:cubicBezTo>
                      <a:cubicBezTo>
                        <a:pt x="1" y="2207"/>
                        <a:pt x="929" y="3178"/>
                        <a:pt x="2170" y="3178"/>
                      </a:cubicBezTo>
                      <a:cubicBezTo>
                        <a:pt x="2633" y="3178"/>
                        <a:pt x="3139" y="3043"/>
                        <a:pt x="3648" y="2680"/>
                      </a:cubicBezTo>
                      <a:cubicBezTo>
                        <a:pt x="4451" y="2144"/>
                        <a:pt x="5293" y="1647"/>
                        <a:pt x="6211" y="1303"/>
                      </a:cubicBezTo>
                      <a:cubicBezTo>
                        <a:pt x="5587" y="736"/>
                        <a:pt x="4165" y="1"/>
                        <a:pt x="28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2942;p42"/>
                <p:cNvSpPr/>
                <p:nvPr/>
              </p:nvSpPr>
              <p:spPr>
                <a:xfrm>
                  <a:off x="8723106" y="766228"/>
                  <a:ext cx="81040" cy="16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8544" extrusionOk="0">
                      <a:moveTo>
                        <a:pt x="3757" y="1"/>
                      </a:moveTo>
                      <a:cubicBezTo>
                        <a:pt x="2962" y="1"/>
                        <a:pt x="1310" y="521"/>
                        <a:pt x="536" y="3112"/>
                      </a:cubicBezTo>
                      <a:cubicBezTo>
                        <a:pt x="230" y="4068"/>
                        <a:pt x="0" y="6669"/>
                        <a:pt x="689" y="8543"/>
                      </a:cubicBezTo>
                      <a:cubicBezTo>
                        <a:pt x="651" y="4833"/>
                        <a:pt x="2601" y="3495"/>
                        <a:pt x="3557" y="3227"/>
                      </a:cubicBezTo>
                      <a:cubicBezTo>
                        <a:pt x="3907" y="3110"/>
                        <a:pt x="3368" y="2882"/>
                        <a:pt x="2939" y="2882"/>
                      </a:cubicBezTo>
                      <a:cubicBezTo>
                        <a:pt x="2806" y="2882"/>
                        <a:pt x="2683" y="2905"/>
                        <a:pt x="2601" y="2959"/>
                      </a:cubicBezTo>
                      <a:cubicBezTo>
                        <a:pt x="3710" y="1582"/>
                        <a:pt x="3060" y="817"/>
                        <a:pt x="4169" y="167"/>
                      </a:cubicBezTo>
                      <a:cubicBezTo>
                        <a:pt x="4285" y="98"/>
                        <a:pt x="4101" y="1"/>
                        <a:pt x="3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2943;p42"/>
                <p:cNvSpPr/>
                <p:nvPr/>
              </p:nvSpPr>
              <p:spPr>
                <a:xfrm rot="20068856">
                  <a:off x="8566870" y="834142"/>
                  <a:ext cx="402363" cy="533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5" h="28206" extrusionOk="0">
                      <a:moveTo>
                        <a:pt x="14302" y="1"/>
                      </a:moveTo>
                      <a:cubicBezTo>
                        <a:pt x="13479" y="1"/>
                        <a:pt x="12606" y="249"/>
                        <a:pt x="11780" y="860"/>
                      </a:cubicBezTo>
                      <a:cubicBezTo>
                        <a:pt x="8261" y="3422"/>
                        <a:pt x="9906" y="8547"/>
                        <a:pt x="11780" y="11186"/>
                      </a:cubicBezTo>
                      <a:cubicBezTo>
                        <a:pt x="10059" y="9715"/>
                        <a:pt x="8063" y="9013"/>
                        <a:pt x="6234" y="9013"/>
                      </a:cubicBezTo>
                      <a:cubicBezTo>
                        <a:pt x="3592" y="9013"/>
                        <a:pt x="1299" y="10479"/>
                        <a:pt x="689" y="13213"/>
                      </a:cubicBezTo>
                      <a:cubicBezTo>
                        <a:pt x="0" y="15737"/>
                        <a:pt x="1645" y="18300"/>
                        <a:pt x="4246" y="18721"/>
                      </a:cubicBezTo>
                      <a:cubicBezTo>
                        <a:pt x="4590" y="18774"/>
                        <a:pt x="4912" y="18799"/>
                        <a:pt x="5214" y="18799"/>
                      </a:cubicBezTo>
                      <a:cubicBezTo>
                        <a:pt x="7292" y="18799"/>
                        <a:pt x="8372" y="17609"/>
                        <a:pt x="8606" y="16273"/>
                      </a:cubicBezTo>
                      <a:cubicBezTo>
                        <a:pt x="8844" y="15080"/>
                        <a:pt x="8107" y="14004"/>
                        <a:pt x="7136" y="14004"/>
                      </a:cubicBezTo>
                      <a:cubicBezTo>
                        <a:pt x="6861" y="14004"/>
                        <a:pt x="6568" y="14090"/>
                        <a:pt x="6273" y="14284"/>
                      </a:cubicBezTo>
                      <a:cubicBezTo>
                        <a:pt x="5125" y="15049"/>
                        <a:pt x="5240" y="16579"/>
                        <a:pt x="6464" y="17267"/>
                      </a:cubicBezTo>
                      <a:cubicBezTo>
                        <a:pt x="6133" y="17709"/>
                        <a:pt x="5667" y="17911"/>
                        <a:pt x="5177" y="17911"/>
                      </a:cubicBezTo>
                      <a:cubicBezTo>
                        <a:pt x="3628" y="17911"/>
                        <a:pt x="1837" y="15889"/>
                        <a:pt x="3289" y="12984"/>
                      </a:cubicBezTo>
                      <a:cubicBezTo>
                        <a:pt x="4128" y="11342"/>
                        <a:pt x="5639" y="10656"/>
                        <a:pt x="7344" y="10656"/>
                      </a:cubicBezTo>
                      <a:cubicBezTo>
                        <a:pt x="9452" y="10656"/>
                        <a:pt x="11857" y="11704"/>
                        <a:pt x="13654" y="13290"/>
                      </a:cubicBezTo>
                      <a:cubicBezTo>
                        <a:pt x="13425" y="12984"/>
                        <a:pt x="13195" y="12678"/>
                        <a:pt x="12966" y="12410"/>
                      </a:cubicBezTo>
                      <a:cubicBezTo>
                        <a:pt x="12660" y="11645"/>
                        <a:pt x="12545" y="10880"/>
                        <a:pt x="12621" y="10077"/>
                      </a:cubicBezTo>
                      <a:cubicBezTo>
                        <a:pt x="12660" y="9350"/>
                        <a:pt x="13004" y="8700"/>
                        <a:pt x="13501" y="8203"/>
                      </a:cubicBezTo>
                      <a:cubicBezTo>
                        <a:pt x="13904" y="7831"/>
                        <a:pt x="14432" y="7635"/>
                        <a:pt x="14985" y="7635"/>
                      </a:cubicBezTo>
                      <a:cubicBezTo>
                        <a:pt x="15114" y="7635"/>
                        <a:pt x="15245" y="7646"/>
                        <a:pt x="15375" y="7668"/>
                      </a:cubicBezTo>
                      <a:cubicBezTo>
                        <a:pt x="16064" y="7821"/>
                        <a:pt x="16676" y="8241"/>
                        <a:pt x="17058" y="8815"/>
                      </a:cubicBezTo>
                      <a:cubicBezTo>
                        <a:pt x="17479" y="9503"/>
                        <a:pt x="17746" y="10268"/>
                        <a:pt x="17861" y="11033"/>
                      </a:cubicBezTo>
                      <a:cubicBezTo>
                        <a:pt x="18014" y="11836"/>
                        <a:pt x="18014" y="12640"/>
                        <a:pt x="17861" y="13443"/>
                      </a:cubicBezTo>
                      <a:cubicBezTo>
                        <a:pt x="17708" y="14208"/>
                        <a:pt x="17364" y="14934"/>
                        <a:pt x="16867" y="15546"/>
                      </a:cubicBezTo>
                      <a:cubicBezTo>
                        <a:pt x="15796" y="16808"/>
                        <a:pt x="14419" y="17841"/>
                        <a:pt x="12889" y="18491"/>
                      </a:cubicBezTo>
                      <a:cubicBezTo>
                        <a:pt x="12086" y="18835"/>
                        <a:pt x="11283" y="19141"/>
                        <a:pt x="10480" y="19447"/>
                      </a:cubicBezTo>
                      <a:cubicBezTo>
                        <a:pt x="10059" y="19600"/>
                        <a:pt x="9677" y="19715"/>
                        <a:pt x="9218" y="19868"/>
                      </a:cubicBezTo>
                      <a:cubicBezTo>
                        <a:pt x="8797" y="20021"/>
                        <a:pt x="8376" y="20212"/>
                        <a:pt x="7955" y="20442"/>
                      </a:cubicBezTo>
                      <a:cubicBezTo>
                        <a:pt x="7152" y="20862"/>
                        <a:pt x="6387" y="21436"/>
                        <a:pt x="5775" y="22125"/>
                      </a:cubicBezTo>
                      <a:cubicBezTo>
                        <a:pt x="5125" y="22813"/>
                        <a:pt x="4705" y="23731"/>
                        <a:pt x="4590" y="24687"/>
                      </a:cubicBezTo>
                      <a:cubicBezTo>
                        <a:pt x="4513" y="25643"/>
                        <a:pt x="4819" y="26561"/>
                        <a:pt x="5469" y="27288"/>
                      </a:cubicBezTo>
                      <a:cubicBezTo>
                        <a:pt x="5979" y="27892"/>
                        <a:pt x="6753" y="28206"/>
                        <a:pt x="7527" y="28206"/>
                      </a:cubicBezTo>
                      <a:cubicBezTo>
                        <a:pt x="7683" y="28206"/>
                        <a:pt x="7840" y="28193"/>
                        <a:pt x="7994" y="28167"/>
                      </a:cubicBezTo>
                      <a:cubicBezTo>
                        <a:pt x="8912" y="28053"/>
                        <a:pt x="9715" y="27517"/>
                        <a:pt x="10250" y="26752"/>
                      </a:cubicBezTo>
                      <a:cubicBezTo>
                        <a:pt x="10747" y="26026"/>
                        <a:pt x="10824" y="25031"/>
                        <a:pt x="10480" y="24228"/>
                      </a:cubicBezTo>
                      <a:lnTo>
                        <a:pt x="10480" y="24228"/>
                      </a:lnTo>
                      <a:cubicBezTo>
                        <a:pt x="10786" y="25031"/>
                        <a:pt x="10671" y="25987"/>
                        <a:pt x="10135" y="26676"/>
                      </a:cubicBezTo>
                      <a:cubicBezTo>
                        <a:pt x="9638" y="27364"/>
                        <a:pt x="8835" y="27823"/>
                        <a:pt x="7955" y="27900"/>
                      </a:cubicBezTo>
                      <a:cubicBezTo>
                        <a:pt x="7853" y="27914"/>
                        <a:pt x="7750" y="27922"/>
                        <a:pt x="7647" y="27922"/>
                      </a:cubicBezTo>
                      <a:cubicBezTo>
                        <a:pt x="6942" y="27922"/>
                        <a:pt x="6242" y="27587"/>
                        <a:pt x="5775" y="27020"/>
                      </a:cubicBezTo>
                      <a:cubicBezTo>
                        <a:pt x="5240" y="26370"/>
                        <a:pt x="5011" y="25528"/>
                        <a:pt x="5163" y="24725"/>
                      </a:cubicBezTo>
                      <a:cubicBezTo>
                        <a:pt x="5316" y="23922"/>
                        <a:pt x="5737" y="23195"/>
                        <a:pt x="6311" y="22622"/>
                      </a:cubicBezTo>
                      <a:cubicBezTo>
                        <a:pt x="6923" y="22048"/>
                        <a:pt x="7611" y="21589"/>
                        <a:pt x="8414" y="21245"/>
                      </a:cubicBezTo>
                      <a:cubicBezTo>
                        <a:pt x="9179" y="20939"/>
                        <a:pt x="10021" y="20671"/>
                        <a:pt x="10824" y="20442"/>
                      </a:cubicBezTo>
                      <a:cubicBezTo>
                        <a:pt x="11704" y="20174"/>
                        <a:pt x="12545" y="19830"/>
                        <a:pt x="13348" y="19486"/>
                      </a:cubicBezTo>
                      <a:cubicBezTo>
                        <a:pt x="13357" y="19481"/>
                        <a:pt x="13364" y="19479"/>
                        <a:pt x="13368" y="19479"/>
                      </a:cubicBezTo>
                      <a:cubicBezTo>
                        <a:pt x="13432" y="19479"/>
                        <a:pt x="12928" y="20031"/>
                        <a:pt x="13539" y="20786"/>
                      </a:cubicBezTo>
                      <a:cubicBezTo>
                        <a:pt x="12054" y="21402"/>
                        <a:pt x="12456" y="23561"/>
                        <a:pt x="13314" y="23561"/>
                      </a:cubicBezTo>
                      <a:cubicBezTo>
                        <a:pt x="13363" y="23561"/>
                        <a:pt x="13412" y="23554"/>
                        <a:pt x="13463" y="23540"/>
                      </a:cubicBezTo>
                      <a:lnTo>
                        <a:pt x="13463" y="23540"/>
                      </a:lnTo>
                      <a:cubicBezTo>
                        <a:pt x="12979" y="24410"/>
                        <a:pt x="13691" y="25281"/>
                        <a:pt x="14637" y="25281"/>
                      </a:cubicBezTo>
                      <a:cubicBezTo>
                        <a:pt x="14813" y="25281"/>
                        <a:pt x="14998" y="25250"/>
                        <a:pt x="15184" y="25184"/>
                      </a:cubicBezTo>
                      <a:cubicBezTo>
                        <a:pt x="15819" y="24953"/>
                        <a:pt x="16301" y="24657"/>
                        <a:pt x="16664" y="24657"/>
                      </a:cubicBezTo>
                      <a:cubicBezTo>
                        <a:pt x="16782" y="24657"/>
                        <a:pt x="16888" y="24688"/>
                        <a:pt x="16981" y="24764"/>
                      </a:cubicBezTo>
                      <a:cubicBezTo>
                        <a:pt x="16446" y="24917"/>
                        <a:pt x="16217" y="25567"/>
                        <a:pt x="16828" y="26179"/>
                      </a:cubicBezTo>
                      <a:cubicBezTo>
                        <a:pt x="17014" y="26384"/>
                        <a:pt x="17247" y="26474"/>
                        <a:pt x="17475" y="26474"/>
                      </a:cubicBezTo>
                      <a:cubicBezTo>
                        <a:pt x="18140" y="26474"/>
                        <a:pt x="18765" y="25704"/>
                        <a:pt x="18052" y="24764"/>
                      </a:cubicBezTo>
                      <a:cubicBezTo>
                        <a:pt x="17364" y="23884"/>
                        <a:pt x="16523" y="24534"/>
                        <a:pt x="15299" y="23195"/>
                      </a:cubicBezTo>
                      <a:cubicBezTo>
                        <a:pt x="13960" y="21780"/>
                        <a:pt x="15146" y="20403"/>
                        <a:pt x="16178" y="18721"/>
                      </a:cubicBezTo>
                      <a:cubicBezTo>
                        <a:pt x="16466" y="20472"/>
                        <a:pt x="17872" y="21362"/>
                        <a:pt x="19107" y="21362"/>
                      </a:cubicBezTo>
                      <a:cubicBezTo>
                        <a:pt x="20004" y="21362"/>
                        <a:pt x="20810" y="20893"/>
                        <a:pt x="21036" y="19945"/>
                      </a:cubicBezTo>
                      <a:cubicBezTo>
                        <a:pt x="21274" y="18924"/>
                        <a:pt x="20601" y="18372"/>
                        <a:pt x="19884" y="18372"/>
                      </a:cubicBezTo>
                      <a:cubicBezTo>
                        <a:pt x="19337" y="18372"/>
                        <a:pt x="18765" y="18693"/>
                        <a:pt x="18550" y="19371"/>
                      </a:cubicBezTo>
                      <a:cubicBezTo>
                        <a:pt x="18481" y="19384"/>
                        <a:pt x="18415" y="19390"/>
                        <a:pt x="18351" y="19390"/>
                      </a:cubicBezTo>
                      <a:cubicBezTo>
                        <a:pt x="17454" y="19390"/>
                        <a:pt x="17035" y="18173"/>
                        <a:pt x="17249" y="16923"/>
                      </a:cubicBezTo>
                      <a:cubicBezTo>
                        <a:pt x="17479" y="16694"/>
                        <a:pt x="17670" y="16502"/>
                        <a:pt x="17861" y="16273"/>
                      </a:cubicBezTo>
                      <a:cubicBezTo>
                        <a:pt x="18473" y="15508"/>
                        <a:pt x="18894" y="14628"/>
                        <a:pt x="19123" y="13672"/>
                      </a:cubicBezTo>
                      <a:cubicBezTo>
                        <a:pt x="19314" y="12716"/>
                        <a:pt x="19353" y="11760"/>
                        <a:pt x="19161" y="10804"/>
                      </a:cubicBezTo>
                      <a:cubicBezTo>
                        <a:pt x="19085" y="10307"/>
                        <a:pt x="18970" y="9848"/>
                        <a:pt x="18817" y="9427"/>
                      </a:cubicBezTo>
                      <a:cubicBezTo>
                        <a:pt x="18664" y="8930"/>
                        <a:pt x="18435" y="8471"/>
                        <a:pt x="18167" y="8088"/>
                      </a:cubicBezTo>
                      <a:cubicBezTo>
                        <a:pt x="17593" y="7170"/>
                        <a:pt x="16676" y="6520"/>
                        <a:pt x="15643" y="6291"/>
                      </a:cubicBezTo>
                      <a:cubicBezTo>
                        <a:pt x="15432" y="6250"/>
                        <a:pt x="15220" y="6231"/>
                        <a:pt x="15011" y="6231"/>
                      </a:cubicBezTo>
                      <a:cubicBezTo>
                        <a:pt x="14425" y="6231"/>
                        <a:pt x="13856" y="6381"/>
                        <a:pt x="13348" y="6635"/>
                      </a:cubicBezTo>
                      <a:cubicBezTo>
                        <a:pt x="13616" y="5526"/>
                        <a:pt x="13731" y="4570"/>
                        <a:pt x="13233" y="3881"/>
                      </a:cubicBezTo>
                      <a:cubicBezTo>
                        <a:pt x="13062" y="3657"/>
                        <a:pt x="12890" y="3569"/>
                        <a:pt x="12719" y="3569"/>
                      </a:cubicBezTo>
                      <a:cubicBezTo>
                        <a:pt x="12081" y="3569"/>
                        <a:pt x="11460" y="4802"/>
                        <a:pt x="10913" y="4802"/>
                      </a:cubicBezTo>
                      <a:cubicBezTo>
                        <a:pt x="10857" y="4802"/>
                        <a:pt x="10802" y="4789"/>
                        <a:pt x="10747" y="4761"/>
                      </a:cubicBezTo>
                      <a:cubicBezTo>
                        <a:pt x="10365" y="4570"/>
                        <a:pt x="10212" y="3155"/>
                        <a:pt x="11589" y="1739"/>
                      </a:cubicBezTo>
                      <a:cubicBezTo>
                        <a:pt x="12122" y="1189"/>
                        <a:pt x="12869" y="927"/>
                        <a:pt x="13570" y="927"/>
                      </a:cubicBezTo>
                      <a:cubicBezTo>
                        <a:pt x="14379" y="927"/>
                        <a:pt x="15127" y="1275"/>
                        <a:pt x="15413" y="1931"/>
                      </a:cubicBezTo>
                      <a:cubicBezTo>
                        <a:pt x="14685" y="2811"/>
                        <a:pt x="15354" y="4245"/>
                        <a:pt x="16445" y="4245"/>
                      </a:cubicBezTo>
                      <a:cubicBezTo>
                        <a:pt x="16728" y="4245"/>
                        <a:pt x="17040" y="4148"/>
                        <a:pt x="17364" y="3919"/>
                      </a:cubicBezTo>
                      <a:cubicBezTo>
                        <a:pt x="19120" y="2632"/>
                        <a:pt x="16980" y="1"/>
                        <a:pt x="143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0" name="Google Shape;2944;p42"/>
              <p:cNvGrpSpPr/>
              <p:nvPr/>
            </p:nvGrpSpPr>
            <p:grpSpPr>
              <a:xfrm rot="5400000" flipH="1">
                <a:off x="5012151" y="3978011"/>
                <a:ext cx="533446" cy="614775"/>
                <a:chOff x="8412292" y="766228"/>
                <a:chExt cx="533446" cy="614775"/>
              </a:xfrm>
            </p:grpSpPr>
            <p:sp>
              <p:nvSpPr>
                <p:cNvPr id="151" name="Google Shape;2945;p42"/>
                <p:cNvSpPr/>
                <p:nvPr/>
              </p:nvSpPr>
              <p:spPr>
                <a:xfrm>
                  <a:off x="8614605" y="775324"/>
                  <a:ext cx="141068" cy="23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9" h="12270" extrusionOk="0">
                      <a:moveTo>
                        <a:pt x="1504" y="0"/>
                      </a:moveTo>
                      <a:cubicBezTo>
                        <a:pt x="1399" y="0"/>
                        <a:pt x="1350" y="36"/>
                        <a:pt x="1377" y="107"/>
                      </a:cubicBezTo>
                      <a:cubicBezTo>
                        <a:pt x="1836" y="1446"/>
                        <a:pt x="459" y="2593"/>
                        <a:pt x="268" y="4390"/>
                      </a:cubicBezTo>
                      <a:cubicBezTo>
                        <a:pt x="1" y="7412"/>
                        <a:pt x="1836" y="9401"/>
                        <a:pt x="4169" y="10701"/>
                      </a:cubicBezTo>
                      <a:cubicBezTo>
                        <a:pt x="2984" y="9401"/>
                        <a:pt x="880" y="5920"/>
                        <a:pt x="1836" y="2975"/>
                      </a:cubicBezTo>
                      <a:lnTo>
                        <a:pt x="1836" y="2975"/>
                      </a:lnTo>
                      <a:cubicBezTo>
                        <a:pt x="1110" y="6188"/>
                        <a:pt x="5661" y="11389"/>
                        <a:pt x="7458" y="12269"/>
                      </a:cubicBezTo>
                      <a:cubicBezTo>
                        <a:pt x="5278" y="9783"/>
                        <a:pt x="5011" y="6723"/>
                        <a:pt x="4934" y="4199"/>
                      </a:cubicBezTo>
                      <a:cubicBezTo>
                        <a:pt x="4803" y="1311"/>
                        <a:pt x="2138" y="0"/>
                        <a:pt x="150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946;p42"/>
                <p:cNvSpPr/>
                <p:nvPr/>
              </p:nvSpPr>
              <p:spPr>
                <a:xfrm>
                  <a:off x="8542000" y="955239"/>
                  <a:ext cx="117466" cy="60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1" h="3179" extrusionOk="0">
                      <a:moveTo>
                        <a:pt x="2879" y="1"/>
                      </a:moveTo>
                      <a:cubicBezTo>
                        <a:pt x="2430" y="1"/>
                        <a:pt x="1997" y="91"/>
                        <a:pt x="1621" y="308"/>
                      </a:cubicBezTo>
                      <a:cubicBezTo>
                        <a:pt x="589" y="920"/>
                        <a:pt x="742" y="1532"/>
                        <a:pt x="168" y="2068"/>
                      </a:cubicBezTo>
                      <a:cubicBezTo>
                        <a:pt x="1" y="2207"/>
                        <a:pt x="929" y="3178"/>
                        <a:pt x="2170" y="3178"/>
                      </a:cubicBezTo>
                      <a:cubicBezTo>
                        <a:pt x="2633" y="3178"/>
                        <a:pt x="3139" y="3043"/>
                        <a:pt x="3648" y="2680"/>
                      </a:cubicBezTo>
                      <a:cubicBezTo>
                        <a:pt x="4451" y="2144"/>
                        <a:pt x="5293" y="1647"/>
                        <a:pt x="6211" y="1303"/>
                      </a:cubicBezTo>
                      <a:cubicBezTo>
                        <a:pt x="5587" y="736"/>
                        <a:pt x="4165" y="1"/>
                        <a:pt x="287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2947;p42"/>
                <p:cNvSpPr/>
                <p:nvPr/>
              </p:nvSpPr>
              <p:spPr>
                <a:xfrm>
                  <a:off x="8723106" y="766228"/>
                  <a:ext cx="81040" cy="161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8544" extrusionOk="0">
                      <a:moveTo>
                        <a:pt x="3757" y="1"/>
                      </a:moveTo>
                      <a:cubicBezTo>
                        <a:pt x="2962" y="1"/>
                        <a:pt x="1310" y="521"/>
                        <a:pt x="536" y="3112"/>
                      </a:cubicBezTo>
                      <a:cubicBezTo>
                        <a:pt x="230" y="4068"/>
                        <a:pt x="0" y="6669"/>
                        <a:pt x="689" y="8543"/>
                      </a:cubicBezTo>
                      <a:cubicBezTo>
                        <a:pt x="651" y="4833"/>
                        <a:pt x="2601" y="3495"/>
                        <a:pt x="3557" y="3227"/>
                      </a:cubicBezTo>
                      <a:cubicBezTo>
                        <a:pt x="3907" y="3110"/>
                        <a:pt x="3368" y="2882"/>
                        <a:pt x="2939" y="2882"/>
                      </a:cubicBezTo>
                      <a:cubicBezTo>
                        <a:pt x="2806" y="2882"/>
                        <a:pt x="2683" y="2905"/>
                        <a:pt x="2601" y="2959"/>
                      </a:cubicBezTo>
                      <a:cubicBezTo>
                        <a:pt x="3710" y="1582"/>
                        <a:pt x="3060" y="817"/>
                        <a:pt x="4169" y="167"/>
                      </a:cubicBezTo>
                      <a:cubicBezTo>
                        <a:pt x="4285" y="98"/>
                        <a:pt x="4101" y="1"/>
                        <a:pt x="3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948;p42"/>
                <p:cNvSpPr/>
                <p:nvPr/>
              </p:nvSpPr>
              <p:spPr>
                <a:xfrm rot="18652148">
                  <a:off x="8477833" y="913099"/>
                  <a:ext cx="402363" cy="533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5" h="28206" extrusionOk="0">
                      <a:moveTo>
                        <a:pt x="14302" y="1"/>
                      </a:moveTo>
                      <a:cubicBezTo>
                        <a:pt x="13479" y="1"/>
                        <a:pt x="12606" y="249"/>
                        <a:pt x="11780" y="860"/>
                      </a:cubicBezTo>
                      <a:cubicBezTo>
                        <a:pt x="8261" y="3422"/>
                        <a:pt x="9906" y="8547"/>
                        <a:pt x="11780" y="11186"/>
                      </a:cubicBezTo>
                      <a:cubicBezTo>
                        <a:pt x="10059" y="9715"/>
                        <a:pt x="8063" y="9013"/>
                        <a:pt x="6234" y="9013"/>
                      </a:cubicBezTo>
                      <a:cubicBezTo>
                        <a:pt x="3592" y="9013"/>
                        <a:pt x="1299" y="10479"/>
                        <a:pt x="689" y="13213"/>
                      </a:cubicBezTo>
                      <a:cubicBezTo>
                        <a:pt x="0" y="15737"/>
                        <a:pt x="1645" y="18300"/>
                        <a:pt x="4246" y="18721"/>
                      </a:cubicBezTo>
                      <a:cubicBezTo>
                        <a:pt x="4590" y="18774"/>
                        <a:pt x="4912" y="18799"/>
                        <a:pt x="5214" y="18799"/>
                      </a:cubicBezTo>
                      <a:cubicBezTo>
                        <a:pt x="7292" y="18799"/>
                        <a:pt x="8372" y="17609"/>
                        <a:pt x="8606" y="16273"/>
                      </a:cubicBezTo>
                      <a:cubicBezTo>
                        <a:pt x="8844" y="15080"/>
                        <a:pt x="8107" y="14004"/>
                        <a:pt x="7136" y="14004"/>
                      </a:cubicBezTo>
                      <a:cubicBezTo>
                        <a:pt x="6861" y="14004"/>
                        <a:pt x="6568" y="14090"/>
                        <a:pt x="6273" y="14284"/>
                      </a:cubicBezTo>
                      <a:cubicBezTo>
                        <a:pt x="5125" y="15049"/>
                        <a:pt x="5240" y="16579"/>
                        <a:pt x="6464" y="17267"/>
                      </a:cubicBezTo>
                      <a:cubicBezTo>
                        <a:pt x="6133" y="17709"/>
                        <a:pt x="5667" y="17911"/>
                        <a:pt x="5177" y="17911"/>
                      </a:cubicBezTo>
                      <a:cubicBezTo>
                        <a:pt x="3628" y="17911"/>
                        <a:pt x="1837" y="15889"/>
                        <a:pt x="3289" y="12984"/>
                      </a:cubicBezTo>
                      <a:cubicBezTo>
                        <a:pt x="4128" y="11342"/>
                        <a:pt x="5639" y="10656"/>
                        <a:pt x="7344" y="10656"/>
                      </a:cubicBezTo>
                      <a:cubicBezTo>
                        <a:pt x="9452" y="10656"/>
                        <a:pt x="11857" y="11704"/>
                        <a:pt x="13654" y="13290"/>
                      </a:cubicBezTo>
                      <a:cubicBezTo>
                        <a:pt x="13425" y="12984"/>
                        <a:pt x="13195" y="12678"/>
                        <a:pt x="12966" y="12410"/>
                      </a:cubicBezTo>
                      <a:cubicBezTo>
                        <a:pt x="12660" y="11645"/>
                        <a:pt x="12545" y="10880"/>
                        <a:pt x="12621" y="10077"/>
                      </a:cubicBezTo>
                      <a:cubicBezTo>
                        <a:pt x="12660" y="9350"/>
                        <a:pt x="13004" y="8700"/>
                        <a:pt x="13501" y="8203"/>
                      </a:cubicBezTo>
                      <a:cubicBezTo>
                        <a:pt x="13904" y="7831"/>
                        <a:pt x="14432" y="7635"/>
                        <a:pt x="14985" y="7635"/>
                      </a:cubicBezTo>
                      <a:cubicBezTo>
                        <a:pt x="15114" y="7635"/>
                        <a:pt x="15245" y="7646"/>
                        <a:pt x="15375" y="7668"/>
                      </a:cubicBezTo>
                      <a:cubicBezTo>
                        <a:pt x="16064" y="7821"/>
                        <a:pt x="16676" y="8241"/>
                        <a:pt x="17058" y="8815"/>
                      </a:cubicBezTo>
                      <a:cubicBezTo>
                        <a:pt x="17479" y="9503"/>
                        <a:pt x="17746" y="10268"/>
                        <a:pt x="17861" y="11033"/>
                      </a:cubicBezTo>
                      <a:cubicBezTo>
                        <a:pt x="18014" y="11836"/>
                        <a:pt x="18014" y="12640"/>
                        <a:pt x="17861" y="13443"/>
                      </a:cubicBezTo>
                      <a:cubicBezTo>
                        <a:pt x="17708" y="14208"/>
                        <a:pt x="17364" y="14934"/>
                        <a:pt x="16867" y="15546"/>
                      </a:cubicBezTo>
                      <a:cubicBezTo>
                        <a:pt x="15796" y="16808"/>
                        <a:pt x="14419" y="17841"/>
                        <a:pt x="12889" y="18491"/>
                      </a:cubicBezTo>
                      <a:cubicBezTo>
                        <a:pt x="12086" y="18835"/>
                        <a:pt x="11283" y="19141"/>
                        <a:pt x="10480" y="19447"/>
                      </a:cubicBezTo>
                      <a:cubicBezTo>
                        <a:pt x="10059" y="19600"/>
                        <a:pt x="9677" y="19715"/>
                        <a:pt x="9218" y="19868"/>
                      </a:cubicBezTo>
                      <a:cubicBezTo>
                        <a:pt x="8797" y="20021"/>
                        <a:pt x="8376" y="20212"/>
                        <a:pt x="7955" y="20442"/>
                      </a:cubicBezTo>
                      <a:cubicBezTo>
                        <a:pt x="7152" y="20862"/>
                        <a:pt x="6387" y="21436"/>
                        <a:pt x="5775" y="22125"/>
                      </a:cubicBezTo>
                      <a:cubicBezTo>
                        <a:pt x="5125" y="22813"/>
                        <a:pt x="4705" y="23731"/>
                        <a:pt x="4590" y="24687"/>
                      </a:cubicBezTo>
                      <a:cubicBezTo>
                        <a:pt x="4513" y="25643"/>
                        <a:pt x="4819" y="26561"/>
                        <a:pt x="5469" y="27288"/>
                      </a:cubicBezTo>
                      <a:cubicBezTo>
                        <a:pt x="5979" y="27892"/>
                        <a:pt x="6753" y="28206"/>
                        <a:pt x="7527" y="28206"/>
                      </a:cubicBezTo>
                      <a:cubicBezTo>
                        <a:pt x="7683" y="28206"/>
                        <a:pt x="7840" y="28193"/>
                        <a:pt x="7994" y="28167"/>
                      </a:cubicBezTo>
                      <a:cubicBezTo>
                        <a:pt x="8912" y="28053"/>
                        <a:pt x="9715" y="27517"/>
                        <a:pt x="10250" y="26752"/>
                      </a:cubicBezTo>
                      <a:cubicBezTo>
                        <a:pt x="10747" y="26026"/>
                        <a:pt x="10824" y="25031"/>
                        <a:pt x="10480" y="24228"/>
                      </a:cubicBezTo>
                      <a:lnTo>
                        <a:pt x="10480" y="24228"/>
                      </a:lnTo>
                      <a:cubicBezTo>
                        <a:pt x="10786" y="25031"/>
                        <a:pt x="10671" y="25987"/>
                        <a:pt x="10135" y="26676"/>
                      </a:cubicBezTo>
                      <a:cubicBezTo>
                        <a:pt x="9638" y="27364"/>
                        <a:pt x="8835" y="27823"/>
                        <a:pt x="7955" y="27900"/>
                      </a:cubicBezTo>
                      <a:cubicBezTo>
                        <a:pt x="7853" y="27914"/>
                        <a:pt x="7750" y="27922"/>
                        <a:pt x="7647" y="27922"/>
                      </a:cubicBezTo>
                      <a:cubicBezTo>
                        <a:pt x="6942" y="27922"/>
                        <a:pt x="6242" y="27587"/>
                        <a:pt x="5775" y="27020"/>
                      </a:cubicBezTo>
                      <a:cubicBezTo>
                        <a:pt x="5240" y="26370"/>
                        <a:pt x="5011" y="25528"/>
                        <a:pt x="5163" y="24725"/>
                      </a:cubicBezTo>
                      <a:cubicBezTo>
                        <a:pt x="5316" y="23922"/>
                        <a:pt x="5737" y="23195"/>
                        <a:pt x="6311" y="22622"/>
                      </a:cubicBezTo>
                      <a:cubicBezTo>
                        <a:pt x="6923" y="22048"/>
                        <a:pt x="7611" y="21589"/>
                        <a:pt x="8414" y="21245"/>
                      </a:cubicBezTo>
                      <a:cubicBezTo>
                        <a:pt x="9179" y="20939"/>
                        <a:pt x="10021" y="20671"/>
                        <a:pt x="10824" y="20442"/>
                      </a:cubicBezTo>
                      <a:cubicBezTo>
                        <a:pt x="11704" y="20174"/>
                        <a:pt x="12545" y="19830"/>
                        <a:pt x="13348" y="19486"/>
                      </a:cubicBezTo>
                      <a:cubicBezTo>
                        <a:pt x="13357" y="19481"/>
                        <a:pt x="13364" y="19479"/>
                        <a:pt x="13368" y="19479"/>
                      </a:cubicBezTo>
                      <a:cubicBezTo>
                        <a:pt x="13432" y="19479"/>
                        <a:pt x="12928" y="20031"/>
                        <a:pt x="13539" y="20786"/>
                      </a:cubicBezTo>
                      <a:cubicBezTo>
                        <a:pt x="12054" y="21402"/>
                        <a:pt x="12456" y="23561"/>
                        <a:pt x="13314" y="23561"/>
                      </a:cubicBezTo>
                      <a:cubicBezTo>
                        <a:pt x="13363" y="23561"/>
                        <a:pt x="13412" y="23554"/>
                        <a:pt x="13463" y="23540"/>
                      </a:cubicBezTo>
                      <a:lnTo>
                        <a:pt x="13463" y="23540"/>
                      </a:lnTo>
                      <a:cubicBezTo>
                        <a:pt x="12979" y="24410"/>
                        <a:pt x="13691" y="25281"/>
                        <a:pt x="14637" y="25281"/>
                      </a:cubicBezTo>
                      <a:cubicBezTo>
                        <a:pt x="14813" y="25281"/>
                        <a:pt x="14998" y="25250"/>
                        <a:pt x="15184" y="25184"/>
                      </a:cubicBezTo>
                      <a:cubicBezTo>
                        <a:pt x="15819" y="24953"/>
                        <a:pt x="16301" y="24657"/>
                        <a:pt x="16664" y="24657"/>
                      </a:cubicBezTo>
                      <a:cubicBezTo>
                        <a:pt x="16782" y="24657"/>
                        <a:pt x="16888" y="24688"/>
                        <a:pt x="16981" y="24764"/>
                      </a:cubicBezTo>
                      <a:cubicBezTo>
                        <a:pt x="16446" y="24917"/>
                        <a:pt x="16217" y="25567"/>
                        <a:pt x="16828" y="26179"/>
                      </a:cubicBezTo>
                      <a:cubicBezTo>
                        <a:pt x="17014" y="26384"/>
                        <a:pt x="17247" y="26474"/>
                        <a:pt x="17475" y="26474"/>
                      </a:cubicBezTo>
                      <a:cubicBezTo>
                        <a:pt x="18140" y="26474"/>
                        <a:pt x="18765" y="25704"/>
                        <a:pt x="18052" y="24764"/>
                      </a:cubicBezTo>
                      <a:cubicBezTo>
                        <a:pt x="17364" y="23884"/>
                        <a:pt x="16523" y="24534"/>
                        <a:pt x="15299" y="23195"/>
                      </a:cubicBezTo>
                      <a:cubicBezTo>
                        <a:pt x="13960" y="21780"/>
                        <a:pt x="15146" y="20403"/>
                        <a:pt x="16178" y="18721"/>
                      </a:cubicBezTo>
                      <a:cubicBezTo>
                        <a:pt x="16466" y="20472"/>
                        <a:pt x="17872" y="21362"/>
                        <a:pt x="19107" y="21362"/>
                      </a:cubicBezTo>
                      <a:cubicBezTo>
                        <a:pt x="20004" y="21362"/>
                        <a:pt x="20810" y="20893"/>
                        <a:pt x="21036" y="19945"/>
                      </a:cubicBezTo>
                      <a:cubicBezTo>
                        <a:pt x="21274" y="18924"/>
                        <a:pt x="20601" y="18372"/>
                        <a:pt x="19884" y="18372"/>
                      </a:cubicBezTo>
                      <a:cubicBezTo>
                        <a:pt x="19337" y="18372"/>
                        <a:pt x="18765" y="18693"/>
                        <a:pt x="18550" y="19371"/>
                      </a:cubicBezTo>
                      <a:cubicBezTo>
                        <a:pt x="18481" y="19384"/>
                        <a:pt x="18415" y="19390"/>
                        <a:pt x="18351" y="19390"/>
                      </a:cubicBezTo>
                      <a:cubicBezTo>
                        <a:pt x="17454" y="19390"/>
                        <a:pt x="17035" y="18173"/>
                        <a:pt x="17249" y="16923"/>
                      </a:cubicBezTo>
                      <a:cubicBezTo>
                        <a:pt x="17479" y="16694"/>
                        <a:pt x="17670" y="16502"/>
                        <a:pt x="17861" y="16273"/>
                      </a:cubicBezTo>
                      <a:cubicBezTo>
                        <a:pt x="18473" y="15508"/>
                        <a:pt x="18894" y="14628"/>
                        <a:pt x="19123" y="13672"/>
                      </a:cubicBezTo>
                      <a:cubicBezTo>
                        <a:pt x="19314" y="12716"/>
                        <a:pt x="19353" y="11760"/>
                        <a:pt x="19161" y="10804"/>
                      </a:cubicBezTo>
                      <a:cubicBezTo>
                        <a:pt x="19085" y="10307"/>
                        <a:pt x="18970" y="9848"/>
                        <a:pt x="18817" y="9427"/>
                      </a:cubicBezTo>
                      <a:cubicBezTo>
                        <a:pt x="18664" y="8930"/>
                        <a:pt x="18435" y="8471"/>
                        <a:pt x="18167" y="8088"/>
                      </a:cubicBezTo>
                      <a:cubicBezTo>
                        <a:pt x="17593" y="7170"/>
                        <a:pt x="16676" y="6520"/>
                        <a:pt x="15643" y="6291"/>
                      </a:cubicBezTo>
                      <a:cubicBezTo>
                        <a:pt x="15432" y="6250"/>
                        <a:pt x="15220" y="6231"/>
                        <a:pt x="15011" y="6231"/>
                      </a:cubicBezTo>
                      <a:cubicBezTo>
                        <a:pt x="14425" y="6231"/>
                        <a:pt x="13856" y="6381"/>
                        <a:pt x="13348" y="6635"/>
                      </a:cubicBezTo>
                      <a:cubicBezTo>
                        <a:pt x="13616" y="5526"/>
                        <a:pt x="13731" y="4570"/>
                        <a:pt x="13233" y="3881"/>
                      </a:cubicBezTo>
                      <a:cubicBezTo>
                        <a:pt x="13062" y="3657"/>
                        <a:pt x="12890" y="3569"/>
                        <a:pt x="12719" y="3569"/>
                      </a:cubicBezTo>
                      <a:cubicBezTo>
                        <a:pt x="12081" y="3569"/>
                        <a:pt x="11460" y="4802"/>
                        <a:pt x="10913" y="4802"/>
                      </a:cubicBezTo>
                      <a:cubicBezTo>
                        <a:pt x="10857" y="4802"/>
                        <a:pt x="10802" y="4789"/>
                        <a:pt x="10747" y="4761"/>
                      </a:cubicBezTo>
                      <a:cubicBezTo>
                        <a:pt x="10365" y="4570"/>
                        <a:pt x="10212" y="3155"/>
                        <a:pt x="11589" y="1739"/>
                      </a:cubicBezTo>
                      <a:cubicBezTo>
                        <a:pt x="12122" y="1189"/>
                        <a:pt x="12869" y="927"/>
                        <a:pt x="13570" y="927"/>
                      </a:cubicBezTo>
                      <a:cubicBezTo>
                        <a:pt x="14379" y="927"/>
                        <a:pt x="15127" y="1275"/>
                        <a:pt x="15413" y="1931"/>
                      </a:cubicBezTo>
                      <a:cubicBezTo>
                        <a:pt x="14685" y="2811"/>
                        <a:pt x="15354" y="4245"/>
                        <a:pt x="16445" y="4245"/>
                      </a:cubicBezTo>
                      <a:cubicBezTo>
                        <a:pt x="16728" y="4245"/>
                        <a:pt x="17040" y="4148"/>
                        <a:pt x="17364" y="3919"/>
                      </a:cubicBezTo>
                      <a:cubicBezTo>
                        <a:pt x="19120" y="2632"/>
                        <a:pt x="16980" y="1"/>
                        <a:pt x="1430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" name="Google Shape;2949;p42"/>
            <p:cNvGrpSpPr/>
            <p:nvPr/>
          </p:nvGrpSpPr>
          <p:grpSpPr>
            <a:xfrm>
              <a:off x="7146404" y="1379666"/>
              <a:ext cx="166392" cy="165674"/>
              <a:chOff x="5213532" y="1691616"/>
              <a:chExt cx="166392" cy="165674"/>
            </a:xfrm>
          </p:grpSpPr>
          <p:sp>
            <p:nvSpPr>
              <p:cNvPr id="144" name="Google Shape;2950;p42"/>
              <p:cNvSpPr/>
              <p:nvPr/>
            </p:nvSpPr>
            <p:spPr>
              <a:xfrm>
                <a:off x="5213532" y="179143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3481" y="1"/>
                    </a:moveTo>
                    <a:lnTo>
                      <a:pt x="3481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2" y="2984"/>
                      <a:pt x="2372" y="2372"/>
                    </a:cubicBezTo>
                    <a:cubicBezTo>
                      <a:pt x="2984" y="1722"/>
                      <a:pt x="3366" y="881"/>
                      <a:pt x="34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951;p42"/>
              <p:cNvSpPr/>
              <p:nvPr/>
            </p:nvSpPr>
            <p:spPr>
              <a:xfrm>
                <a:off x="5313352" y="1691616"/>
                <a:ext cx="66572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482" extrusionOk="0">
                    <a:moveTo>
                      <a:pt x="3519" y="1"/>
                    </a:moveTo>
                    <a:lnTo>
                      <a:pt x="3519" y="1"/>
                    </a:lnTo>
                    <a:cubicBezTo>
                      <a:pt x="2601" y="116"/>
                      <a:pt x="1760" y="498"/>
                      <a:pt x="1110" y="1110"/>
                    </a:cubicBezTo>
                    <a:cubicBezTo>
                      <a:pt x="498" y="1760"/>
                      <a:pt x="115" y="2602"/>
                      <a:pt x="0" y="3481"/>
                    </a:cubicBezTo>
                    <a:cubicBezTo>
                      <a:pt x="880" y="3367"/>
                      <a:pt x="1721" y="2984"/>
                      <a:pt x="2372" y="2372"/>
                    </a:cubicBezTo>
                    <a:cubicBezTo>
                      <a:pt x="2984" y="1722"/>
                      <a:pt x="3366" y="881"/>
                      <a:pt x="35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952;p42"/>
              <p:cNvSpPr/>
              <p:nvPr/>
            </p:nvSpPr>
            <p:spPr>
              <a:xfrm>
                <a:off x="5213532" y="1691616"/>
                <a:ext cx="65834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482" extrusionOk="0">
                    <a:moveTo>
                      <a:pt x="0" y="1"/>
                    </a:moveTo>
                    <a:cubicBezTo>
                      <a:pt x="115" y="881"/>
                      <a:pt x="498" y="1722"/>
                      <a:pt x="1110" y="2372"/>
                    </a:cubicBezTo>
                    <a:cubicBezTo>
                      <a:pt x="1760" y="2984"/>
                      <a:pt x="2601" y="3367"/>
                      <a:pt x="3481" y="3481"/>
                    </a:cubicBezTo>
                    <a:cubicBezTo>
                      <a:pt x="3366" y="2602"/>
                      <a:pt x="2984" y="1760"/>
                      <a:pt x="2372" y="1110"/>
                    </a:cubicBezTo>
                    <a:cubicBezTo>
                      <a:pt x="1722" y="498"/>
                      <a:pt x="880" y="116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953;p42"/>
              <p:cNvSpPr/>
              <p:nvPr/>
            </p:nvSpPr>
            <p:spPr>
              <a:xfrm>
                <a:off x="5312634" y="1791436"/>
                <a:ext cx="66553" cy="6585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482" extrusionOk="0">
                    <a:moveTo>
                      <a:pt x="0" y="1"/>
                    </a:moveTo>
                    <a:cubicBezTo>
                      <a:pt x="115" y="881"/>
                      <a:pt x="536" y="1722"/>
                      <a:pt x="1148" y="2372"/>
                    </a:cubicBezTo>
                    <a:cubicBezTo>
                      <a:pt x="1798" y="2984"/>
                      <a:pt x="2639" y="3367"/>
                      <a:pt x="3519" y="3481"/>
                    </a:cubicBezTo>
                    <a:cubicBezTo>
                      <a:pt x="3404" y="2602"/>
                      <a:pt x="3022" y="1760"/>
                      <a:pt x="2410" y="1110"/>
                    </a:cubicBezTo>
                    <a:cubicBezTo>
                      <a:pt x="1759" y="498"/>
                      <a:pt x="918" y="116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954;p42"/>
              <p:cNvSpPr/>
              <p:nvPr/>
            </p:nvSpPr>
            <p:spPr>
              <a:xfrm>
                <a:off x="5285873" y="1763957"/>
                <a:ext cx="20255" cy="20274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072" extrusionOk="0">
                    <a:moveTo>
                      <a:pt x="535" y="0"/>
                    </a:moveTo>
                    <a:cubicBezTo>
                      <a:pt x="268" y="0"/>
                      <a:pt x="0" y="268"/>
                      <a:pt x="0" y="536"/>
                    </a:cubicBezTo>
                    <a:cubicBezTo>
                      <a:pt x="0" y="842"/>
                      <a:pt x="268" y="1071"/>
                      <a:pt x="535" y="1071"/>
                    </a:cubicBezTo>
                    <a:cubicBezTo>
                      <a:pt x="841" y="1071"/>
                      <a:pt x="1071" y="842"/>
                      <a:pt x="1071" y="536"/>
                    </a:cubicBezTo>
                    <a:cubicBezTo>
                      <a:pt x="1071" y="268"/>
                      <a:pt x="841" y="0"/>
                      <a:pt x="5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90937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9;p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61906289"/>
              </p:ext>
            </p:extLst>
          </p:nvPr>
        </p:nvGraphicFramePr>
        <p:xfrm>
          <a:off x="240338" y="204737"/>
          <a:ext cx="8674720" cy="47340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3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3373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30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0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03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sz="1700"/>
                    </a:p>
                  </a:txBody>
                  <a:tcPr marL="85615" marR="85615" marT="85615" marB="85615">
                    <a:lnL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C7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5" r:id="rId2"/>
    <p:sldLayoutId id="2147483661" r:id="rId3"/>
    <p:sldLayoutId id="2147483685" r:id="rId4"/>
    <p:sldLayoutId id="2147483660" r:id="rId5"/>
    <p:sldLayoutId id="2147483649" r:id="rId6"/>
    <p:sldLayoutId id="2147483667" r:id="rId7"/>
    <p:sldLayoutId id="2147483669" r:id="rId8"/>
    <p:sldLayoutId id="2147483670" r:id="rId9"/>
    <p:sldLayoutId id="2147483686" r:id="rId10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矩形 239"/>
          <p:cNvSpPr/>
          <p:nvPr/>
        </p:nvSpPr>
        <p:spPr>
          <a:xfrm>
            <a:off x="1115394" y="4083918"/>
            <a:ext cx="6943255" cy="576064"/>
          </a:xfrm>
          <a:prstGeom prst="rect">
            <a:avLst/>
          </a:prstGeom>
          <a:solidFill>
            <a:srgbClr val="788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剪去对角的矩形 224"/>
          <p:cNvSpPr/>
          <p:nvPr/>
        </p:nvSpPr>
        <p:spPr>
          <a:xfrm>
            <a:off x="2222548" y="1819418"/>
            <a:ext cx="4804011" cy="1688435"/>
          </a:xfrm>
          <a:prstGeom prst="snip2DiagRect">
            <a:avLst/>
          </a:prstGeom>
          <a:solidFill>
            <a:srgbClr val="E2C69E"/>
          </a:solidFill>
          <a:ln>
            <a:solidFill>
              <a:srgbClr val="514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Google Shape;8190;p108"/>
          <p:cNvGrpSpPr/>
          <p:nvPr/>
        </p:nvGrpSpPr>
        <p:grpSpPr>
          <a:xfrm>
            <a:off x="7550662" y="1166117"/>
            <a:ext cx="492184" cy="489755"/>
            <a:chOff x="-42994576" y="3950300"/>
            <a:chExt cx="319025" cy="317450"/>
          </a:xfrm>
          <a:solidFill>
            <a:srgbClr val="51442D"/>
          </a:solidFill>
        </p:grpSpPr>
        <p:sp>
          <p:nvSpPr>
            <p:cNvPr id="37" name="Google Shape;8191;p108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8" name="Google Shape;8192;p108"/>
            <p:cNvSpPr/>
            <p:nvPr/>
          </p:nvSpPr>
          <p:spPr>
            <a:xfrm>
              <a:off x="-42908724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9" name="Google Shape;8193;p108"/>
            <p:cNvSpPr/>
            <p:nvPr/>
          </p:nvSpPr>
          <p:spPr>
            <a:xfrm>
              <a:off x="-42994576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48" name="Google Shape;10267;p112"/>
          <p:cNvSpPr/>
          <p:nvPr/>
        </p:nvSpPr>
        <p:spPr>
          <a:xfrm rot="16200000" flipV="1">
            <a:off x="5437246" y="504613"/>
            <a:ext cx="291062" cy="378866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14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49" name="Google Shape;10273;p112"/>
          <p:cNvGrpSpPr/>
          <p:nvPr/>
        </p:nvGrpSpPr>
        <p:grpSpPr>
          <a:xfrm>
            <a:off x="7600612" y="2026504"/>
            <a:ext cx="916074" cy="852632"/>
            <a:chOff x="-21322300" y="4077125"/>
            <a:chExt cx="307200" cy="285925"/>
          </a:xfrm>
          <a:solidFill>
            <a:srgbClr val="51442D"/>
          </a:solidFill>
        </p:grpSpPr>
        <p:sp>
          <p:nvSpPr>
            <p:cNvPr id="50" name="Google Shape;10274;p112"/>
            <p:cNvSpPr/>
            <p:nvPr/>
          </p:nvSpPr>
          <p:spPr>
            <a:xfrm>
              <a:off x="-21177376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1" name="Google Shape;10275;p112"/>
            <p:cNvSpPr/>
            <p:nvPr/>
          </p:nvSpPr>
          <p:spPr>
            <a:xfrm>
              <a:off x="-21279776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2" name="Google Shape;10276;p112"/>
            <p:cNvSpPr/>
            <p:nvPr/>
          </p:nvSpPr>
          <p:spPr>
            <a:xfrm>
              <a:off x="-21103351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3" name="Google Shape;10277;p112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4" name="Google Shape;10278;p112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5" name="Google Shape;10279;p112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6" name="Google Shape;10280;p112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7" name="Google Shape;10281;p112"/>
            <p:cNvSpPr/>
            <p:nvPr/>
          </p:nvSpPr>
          <p:spPr>
            <a:xfrm>
              <a:off x="-21078926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6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8" name="Google Shape;10282;p112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5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9" name="Google Shape;10283;p112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0" name="Google Shape;10284;p112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1" name="Google Shape;10285;p112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92" name="Google Shape;11867;p118"/>
          <p:cNvGrpSpPr/>
          <p:nvPr/>
        </p:nvGrpSpPr>
        <p:grpSpPr>
          <a:xfrm>
            <a:off x="2763878" y="576855"/>
            <a:ext cx="277545" cy="234382"/>
            <a:chOff x="7791618" y="4027835"/>
            <a:chExt cx="349166" cy="294865"/>
          </a:xfrm>
          <a:solidFill>
            <a:srgbClr val="51442D"/>
          </a:solidFill>
        </p:grpSpPr>
        <p:sp>
          <p:nvSpPr>
            <p:cNvPr id="93" name="Google Shape;11868;p118"/>
            <p:cNvSpPr/>
            <p:nvPr/>
          </p:nvSpPr>
          <p:spPr>
            <a:xfrm>
              <a:off x="7924274" y="4144208"/>
              <a:ext cx="72192" cy="61922"/>
            </a:xfrm>
            <a:custGeom>
              <a:avLst/>
              <a:gdLst/>
              <a:ahLst/>
              <a:cxnLst/>
              <a:rect l="l" t="t" r="r" b="b"/>
              <a:pathLst>
                <a:path w="2216" h="1898" extrusionOk="0">
                  <a:moveTo>
                    <a:pt x="1263" y="1"/>
                  </a:moveTo>
                  <a:cubicBezTo>
                    <a:pt x="430" y="1"/>
                    <a:pt x="1" y="1025"/>
                    <a:pt x="596" y="1620"/>
                  </a:cubicBezTo>
                  <a:cubicBezTo>
                    <a:pt x="788" y="1812"/>
                    <a:pt x="1024" y="1897"/>
                    <a:pt x="1256" y="1897"/>
                  </a:cubicBezTo>
                  <a:cubicBezTo>
                    <a:pt x="1745" y="1897"/>
                    <a:pt x="2216" y="1518"/>
                    <a:pt x="2216" y="953"/>
                  </a:cubicBezTo>
                  <a:cubicBezTo>
                    <a:pt x="2192" y="429"/>
                    <a:pt x="1787" y="1"/>
                    <a:pt x="1263" y="1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4" name="Google Shape;11869;p118"/>
            <p:cNvSpPr/>
            <p:nvPr/>
          </p:nvSpPr>
          <p:spPr>
            <a:xfrm>
              <a:off x="7791618" y="4027835"/>
              <a:ext cx="349166" cy="294865"/>
            </a:xfrm>
            <a:custGeom>
              <a:avLst/>
              <a:gdLst/>
              <a:ahLst/>
              <a:cxnLst/>
              <a:rect l="l" t="t" r="r" b="b"/>
              <a:pathLst>
                <a:path w="10718" h="9038" extrusionOk="0">
                  <a:moveTo>
                    <a:pt x="6359" y="1067"/>
                  </a:moveTo>
                  <a:cubicBezTo>
                    <a:pt x="6407" y="1210"/>
                    <a:pt x="6478" y="1305"/>
                    <a:pt x="6573" y="1400"/>
                  </a:cubicBezTo>
                  <a:lnTo>
                    <a:pt x="5764" y="3020"/>
                  </a:lnTo>
                  <a:cubicBezTo>
                    <a:pt x="5954" y="3067"/>
                    <a:pt x="6145" y="3163"/>
                    <a:pt x="6312" y="3306"/>
                  </a:cubicBezTo>
                  <a:lnTo>
                    <a:pt x="7121" y="1686"/>
                  </a:lnTo>
                  <a:cubicBezTo>
                    <a:pt x="7171" y="1696"/>
                    <a:pt x="7220" y="1702"/>
                    <a:pt x="7269" y="1702"/>
                  </a:cubicBezTo>
                  <a:cubicBezTo>
                    <a:pt x="7339" y="1702"/>
                    <a:pt x="7409" y="1690"/>
                    <a:pt x="7478" y="1662"/>
                  </a:cubicBezTo>
                  <a:lnTo>
                    <a:pt x="9003" y="3972"/>
                  </a:lnTo>
                  <a:cubicBezTo>
                    <a:pt x="8955" y="4044"/>
                    <a:pt x="8907" y="4115"/>
                    <a:pt x="8883" y="4211"/>
                  </a:cubicBezTo>
                  <a:lnTo>
                    <a:pt x="6883" y="4211"/>
                  </a:lnTo>
                  <a:cubicBezTo>
                    <a:pt x="6931" y="4425"/>
                    <a:pt x="6931" y="4639"/>
                    <a:pt x="6883" y="4830"/>
                  </a:cubicBezTo>
                  <a:lnTo>
                    <a:pt x="8907" y="4830"/>
                  </a:lnTo>
                  <a:cubicBezTo>
                    <a:pt x="8931" y="4925"/>
                    <a:pt x="8979" y="4996"/>
                    <a:pt x="9026" y="5068"/>
                  </a:cubicBezTo>
                  <a:lnTo>
                    <a:pt x="7478" y="7378"/>
                  </a:lnTo>
                  <a:cubicBezTo>
                    <a:pt x="7394" y="7361"/>
                    <a:pt x="7310" y="7344"/>
                    <a:pt x="7226" y="7344"/>
                  </a:cubicBezTo>
                  <a:cubicBezTo>
                    <a:pt x="7191" y="7344"/>
                    <a:pt x="7156" y="7347"/>
                    <a:pt x="7121" y="7354"/>
                  </a:cubicBezTo>
                  <a:lnTo>
                    <a:pt x="6312" y="5735"/>
                  </a:lnTo>
                  <a:cubicBezTo>
                    <a:pt x="6145" y="5878"/>
                    <a:pt x="5954" y="5973"/>
                    <a:pt x="5740" y="6044"/>
                  </a:cubicBezTo>
                  <a:lnTo>
                    <a:pt x="6573" y="7664"/>
                  </a:lnTo>
                  <a:cubicBezTo>
                    <a:pt x="6478" y="7759"/>
                    <a:pt x="6407" y="7854"/>
                    <a:pt x="6359" y="7997"/>
                  </a:cubicBezTo>
                  <a:lnTo>
                    <a:pt x="4359" y="7997"/>
                  </a:lnTo>
                  <a:cubicBezTo>
                    <a:pt x="4311" y="7854"/>
                    <a:pt x="4240" y="7735"/>
                    <a:pt x="4144" y="7640"/>
                  </a:cubicBezTo>
                  <a:lnTo>
                    <a:pt x="4954" y="6044"/>
                  </a:lnTo>
                  <a:cubicBezTo>
                    <a:pt x="4740" y="5973"/>
                    <a:pt x="4549" y="5878"/>
                    <a:pt x="4383" y="5758"/>
                  </a:cubicBezTo>
                  <a:lnTo>
                    <a:pt x="3573" y="7378"/>
                  </a:lnTo>
                  <a:cubicBezTo>
                    <a:pt x="3513" y="7366"/>
                    <a:pt x="3454" y="7360"/>
                    <a:pt x="3397" y="7360"/>
                  </a:cubicBezTo>
                  <a:cubicBezTo>
                    <a:pt x="3341" y="7360"/>
                    <a:pt x="3287" y="7366"/>
                    <a:pt x="3239" y="7378"/>
                  </a:cubicBezTo>
                  <a:lnTo>
                    <a:pt x="1715" y="5092"/>
                  </a:lnTo>
                  <a:cubicBezTo>
                    <a:pt x="1763" y="4996"/>
                    <a:pt x="1811" y="4925"/>
                    <a:pt x="1834" y="4830"/>
                  </a:cubicBezTo>
                  <a:lnTo>
                    <a:pt x="3811" y="4830"/>
                  </a:lnTo>
                  <a:cubicBezTo>
                    <a:pt x="3763" y="4639"/>
                    <a:pt x="3763" y="4425"/>
                    <a:pt x="3811" y="4234"/>
                  </a:cubicBezTo>
                  <a:lnTo>
                    <a:pt x="1834" y="4234"/>
                  </a:lnTo>
                  <a:cubicBezTo>
                    <a:pt x="1787" y="4139"/>
                    <a:pt x="1739" y="4068"/>
                    <a:pt x="1691" y="3996"/>
                  </a:cubicBezTo>
                  <a:lnTo>
                    <a:pt x="3239" y="1686"/>
                  </a:lnTo>
                  <a:cubicBezTo>
                    <a:pt x="3335" y="1710"/>
                    <a:pt x="3454" y="1710"/>
                    <a:pt x="3573" y="1710"/>
                  </a:cubicBezTo>
                  <a:lnTo>
                    <a:pt x="4383" y="3306"/>
                  </a:lnTo>
                  <a:cubicBezTo>
                    <a:pt x="4549" y="3187"/>
                    <a:pt x="4740" y="3091"/>
                    <a:pt x="4954" y="3020"/>
                  </a:cubicBezTo>
                  <a:lnTo>
                    <a:pt x="4144" y="1424"/>
                  </a:lnTo>
                  <a:cubicBezTo>
                    <a:pt x="4240" y="1329"/>
                    <a:pt x="4311" y="1210"/>
                    <a:pt x="4359" y="1067"/>
                  </a:cubicBezTo>
                  <a:close/>
                  <a:moveTo>
                    <a:pt x="3730" y="1"/>
                  </a:moveTo>
                  <a:cubicBezTo>
                    <a:pt x="3077" y="1"/>
                    <a:pt x="2262" y="700"/>
                    <a:pt x="2716" y="1305"/>
                  </a:cubicBezTo>
                  <a:lnTo>
                    <a:pt x="1168" y="3639"/>
                  </a:lnTo>
                  <a:cubicBezTo>
                    <a:pt x="1093" y="3621"/>
                    <a:pt x="1018" y="3612"/>
                    <a:pt x="945" y="3612"/>
                  </a:cubicBezTo>
                  <a:cubicBezTo>
                    <a:pt x="437" y="3612"/>
                    <a:pt x="1" y="4024"/>
                    <a:pt x="1" y="4544"/>
                  </a:cubicBezTo>
                  <a:cubicBezTo>
                    <a:pt x="1" y="5075"/>
                    <a:pt x="439" y="5484"/>
                    <a:pt x="940" y="5484"/>
                  </a:cubicBezTo>
                  <a:cubicBezTo>
                    <a:pt x="1022" y="5484"/>
                    <a:pt x="1107" y="5473"/>
                    <a:pt x="1191" y="5449"/>
                  </a:cubicBezTo>
                  <a:lnTo>
                    <a:pt x="2692" y="7735"/>
                  </a:lnTo>
                  <a:cubicBezTo>
                    <a:pt x="2252" y="8344"/>
                    <a:pt x="3074" y="9038"/>
                    <a:pt x="3724" y="9038"/>
                  </a:cubicBezTo>
                  <a:cubicBezTo>
                    <a:pt x="3989" y="9038"/>
                    <a:pt x="4225" y="8923"/>
                    <a:pt x="4335" y="8640"/>
                  </a:cubicBezTo>
                  <a:lnTo>
                    <a:pt x="6359" y="8640"/>
                  </a:lnTo>
                  <a:cubicBezTo>
                    <a:pt x="6469" y="8923"/>
                    <a:pt x="6705" y="9038"/>
                    <a:pt x="6969" y="9038"/>
                  </a:cubicBezTo>
                  <a:cubicBezTo>
                    <a:pt x="7618" y="9038"/>
                    <a:pt x="8435" y="8344"/>
                    <a:pt x="7979" y="7735"/>
                  </a:cubicBezTo>
                  <a:lnTo>
                    <a:pt x="9526" y="5425"/>
                  </a:lnTo>
                  <a:cubicBezTo>
                    <a:pt x="9601" y="5443"/>
                    <a:pt x="9676" y="5452"/>
                    <a:pt x="9750" y="5452"/>
                  </a:cubicBezTo>
                  <a:cubicBezTo>
                    <a:pt x="10262" y="5452"/>
                    <a:pt x="10717" y="5038"/>
                    <a:pt x="10717" y="4496"/>
                  </a:cubicBezTo>
                  <a:cubicBezTo>
                    <a:pt x="10717" y="3965"/>
                    <a:pt x="10279" y="3557"/>
                    <a:pt x="9778" y="3557"/>
                  </a:cubicBezTo>
                  <a:cubicBezTo>
                    <a:pt x="9696" y="3557"/>
                    <a:pt x="9611" y="3568"/>
                    <a:pt x="9526" y="3591"/>
                  </a:cubicBezTo>
                  <a:lnTo>
                    <a:pt x="8002" y="1305"/>
                  </a:lnTo>
                  <a:cubicBezTo>
                    <a:pt x="8456" y="700"/>
                    <a:pt x="7629" y="1"/>
                    <a:pt x="6978" y="1"/>
                  </a:cubicBezTo>
                  <a:cubicBezTo>
                    <a:pt x="6706" y="1"/>
                    <a:pt x="6464" y="123"/>
                    <a:pt x="6359" y="424"/>
                  </a:cubicBezTo>
                  <a:lnTo>
                    <a:pt x="4359" y="424"/>
                  </a:lnTo>
                  <a:cubicBezTo>
                    <a:pt x="4247" y="123"/>
                    <a:pt x="4002" y="1"/>
                    <a:pt x="37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0273;p112"/>
          <p:cNvGrpSpPr/>
          <p:nvPr/>
        </p:nvGrpSpPr>
        <p:grpSpPr>
          <a:xfrm>
            <a:off x="522346" y="2077238"/>
            <a:ext cx="916074" cy="852632"/>
            <a:chOff x="-21322300" y="4077125"/>
            <a:chExt cx="307200" cy="285925"/>
          </a:xfrm>
          <a:solidFill>
            <a:srgbClr val="51442D"/>
          </a:solidFill>
        </p:grpSpPr>
        <p:sp>
          <p:nvSpPr>
            <p:cNvPr id="135" name="Google Shape;10274;p112"/>
            <p:cNvSpPr/>
            <p:nvPr/>
          </p:nvSpPr>
          <p:spPr>
            <a:xfrm>
              <a:off x="-21177376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6" name="Google Shape;10275;p112"/>
            <p:cNvSpPr/>
            <p:nvPr/>
          </p:nvSpPr>
          <p:spPr>
            <a:xfrm>
              <a:off x="-21279776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7" name="Google Shape;10276;p112"/>
            <p:cNvSpPr/>
            <p:nvPr/>
          </p:nvSpPr>
          <p:spPr>
            <a:xfrm>
              <a:off x="-21103351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8" name="Google Shape;10277;p112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9" name="Google Shape;10278;p112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0" name="Google Shape;10279;p112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1" name="Google Shape;10280;p112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2" name="Google Shape;10281;p112"/>
            <p:cNvSpPr/>
            <p:nvPr/>
          </p:nvSpPr>
          <p:spPr>
            <a:xfrm>
              <a:off x="-21078926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6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3" name="Google Shape;10282;p112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5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4" name="Google Shape;10283;p112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5" name="Google Shape;10284;p112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6" name="Google Shape;10285;p112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4142251" y="267494"/>
            <a:ext cx="890112" cy="853104"/>
            <a:chOff x="4488187" y="288980"/>
            <a:chExt cx="1113259" cy="1066973"/>
          </a:xfrm>
        </p:grpSpPr>
        <p:sp>
          <p:nvSpPr>
            <p:cNvPr id="168" name="Google Shape;1296;p19"/>
            <p:cNvSpPr/>
            <p:nvPr/>
          </p:nvSpPr>
          <p:spPr>
            <a:xfrm>
              <a:off x="4557122" y="337325"/>
              <a:ext cx="970250" cy="970812"/>
            </a:xfrm>
            <a:custGeom>
              <a:avLst/>
              <a:gdLst/>
              <a:ahLst/>
              <a:cxnLst/>
              <a:rect l="l" t="t" r="r" b="b"/>
              <a:pathLst>
                <a:path w="20773" h="20785" extrusionOk="0">
                  <a:moveTo>
                    <a:pt x="9940" y="1"/>
                  </a:moveTo>
                  <a:lnTo>
                    <a:pt x="9940" y="1358"/>
                  </a:lnTo>
                  <a:cubicBezTo>
                    <a:pt x="9513" y="1383"/>
                    <a:pt x="9086" y="1433"/>
                    <a:pt x="8671" y="1521"/>
                  </a:cubicBezTo>
                  <a:lnTo>
                    <a:pt x="8345" y="202"/>
                  </a:lnTo>
                  <a:lnTo>
                    <a:pt x="7490" y="415"/>
                  </a:lnTo>
                  <a:lnTo>
                    <a:pt x="7804" y="1722"/>
                  </a:lnTo>
                  <a:cubicBezTo>
                    <a:pt x="7327" y="1873"/>
                    <a:pt x="6862" y="2049"/>
                    <a:pt x="6409" y="2275"/>
                  </a:cubicBezTo>
                  <a:lnTo>
                    <a:pt x="5756" y="1081"/>
                  </a:lnTo>
                  <a:lnTo>
                    <a:pt x="4977" y="1509"/>
                  </a:lnTo>
                  <a:lnTo>
                    <a:pt x="5630" y="2702"/>
                  </a:lnTo>
                  <a:cubicBezTo>
                    <a:pt x="5153" y="2991"/>
                    <a:pt x="4713" y="3318"/>
                    <a:pt x="4298" y="3695"/>
                  </a:cubicBezTo>
                  <a:lnTo>
                    <a:pt x="3343" y="2728"/>
                  </a:lnTo>
                  <a:lnTo>
                    <a:pt x="2715" y="3356"/>
                  </a:lnTo>
                  <a:lnTo>
                    <a:pt x="3670" y="4323"/>
                  </a:lnTo>
                  <a:cubicBezTo>
                    <a:pt x="3381" y="4638"/>
                    <a:pt x="3117" y="4977"/>
                    <a:pt x="2891" y="5329"/>
                  </a:cubicBezTo>
                  <a:lnTo>
                    <a:pt x="1722" y="4625"/>
                  </a:lnTo>
                  <a:lnTo>
                    <a:pt x="1270" y="5379"/>
                  </a:lnTo>
                  <a:lnTo>
                    <a:pt x="2426" y="6083"/>
                  </a:lnTo>
                  <a:cubicBezTo>
                    <a:pt x="2187" y="6522"/>
                    <a:pt x="1986" y="6987"/>
                    <a:pt x="1823" y="7452"/>
                  </a:cubicBezTo>
                  <a:lnTo>
                    <a:pt x="529" y="7075"/>
                  </a:lnTo>
                  <a:lnTo>
                    <a:pt x="277" y="7930"/>
                  </a:lnTo>
                  <a:lnTo>
                    <a:pt x="1584" y="8307"/>
                  </a:lnTo>
                  <a:cubicBezTo>
                    <a:pt x="1458" y="8847"/>
                    <a:pt x="1370" y="9400"/>
                    <a:pt x="1345" y="9953"/>
                  </a:cubicBezTo>
                  <a:lnTo>
                    <a:pt x="1" y="9953"/>
                  </a:lnTo>
                  <a:lnTo>
                    <a:pt x="1" y="10845"/>
                  </a:lnTo>
                  <a:lnTo>
                    <a:pt x="1345" y="10845"/>
                  </a:lnTo>
                  <a:cubicBezTo>
                    <a:pt x="1370" y="11272"/>
                    <a:pt x="1421" y="11687"/>
                    <a:pt x="1509" y="12114"/>
                  </a:cubicBezTo>
                  <a:lnTo>
                    <a:pt x="189" y="12428"/>
                  </a:lnTo>
                  <a:lnTo>
                    <a:pt x="403" y="13283"/>
                  </a:lnTo>
                  <a:lnTo>
                    <a:pt x="1710" y="12969"/>
                  </a:lnTo>
                  <a:cubicBezTo>
                    <a:pt x="1861" y="13446"/>
                    <a:pt x="2036" y="13924"/>
                    <a:pt x="2263" y="14364"/>
                  </a:cubicBezTo>
                  <a:lnTo>
                    <a:pt x="1069" y="15017"/>
                  </a:lnTo>
                  <a:lnTo>
                    <a:pt x="1496" y="15796"/>
                  </a:lnTo>
                  <a:lnTo>
                    <a:pt x="2690" y="15143"/>
                  </a:lnTo>
                  <a:cubicBezTo>
                    <a:pt x="2979" y="15620"/>
                    <a:pt x="3318" y="16060"/>
                    <a:pt x="3695" y="16475"/>
                  </a:cubicBezTo>
                  <a:lnTo>
                    <a:pt x="2728" y="17442"/>
                  </a:lnTo>
                  <a:lnTo>
                    <a:pt x="3356" y="18071"/>
                  </a:lnTo>
                  <a:lnTo>
                    <a:pt x="4311" y="17103"/>
                  </a:lnTo>
                  <a:cubicBezTo>
                    <a:pt x="4625" y="17392"/>
                    <a:pt x="4964" y="17656"/>
                    <a:pt x="5316" y="17895"/>
                  </a:cubicBezTo>
                  <a:lnTo>
                    <a:pt x="4612" y="19051"/>
                  </a:lnTo>
                  <a:lnTo>
                    <a:pt x="5366" y="19503"/>
                  </a:lnTo>
                  <a:lnTo>
                    <a:pt x="6070" y="18347"/>
                  </a:lnTo>
                  <a:cubicBezTo>
                    <a:pt x="6510" y="18586"/>
                    <a:pt x="6975" y="18787"/>
                    <a:pt x="7440" y="18950"/>
                  </a:cubicBezTo>
                  <a:lnTo>
                    <a:pt x="7063" y="20257"/>
                  </a:lnTo>
                  <a:lnTo>
                    <a:pt x="7917" y="20496"/>
                  </a:lnTo>
                  <a:lnTo>
                    <a:pt x="8294" y="19202"/>
                  </a:lnTo>
                  <a:cubicBezTo>
                    <a:pt x="8835" y="19327"/>
                    <a:pt x="9388" y="19403"/>
                    <a:pt x="9940" y="19428"/>
                  </a:cubicBezTo>
                  <a:lnTo>
                    <a:pt x="9940" y="20785"/>
                  </a:lnTo>
                  <a:lnTo>
                    <a:pt x="10833" y="20785"/>
                  </a:lnTo>
                  <a:lnTo>
                    <a:pt x="10833" y="19428"/>
                  </a:lnTo>
                  <a:cubicBezTo>
                    <a:pt x="11260" y="19415"/>
                    <a:pt x="11675" y="19352"/>
                    <a:pt x="12102" y="19277"/>
                  </a:cubicBezTo>
                  <a:lnTo>
                    <a:pt x="12416" y="20596"/>
                  </a:lnTo>
                  <a:lnTo>
                    <a:pt x="13283" y="20383"/>
                  </a:lnTo>
                  <a:lnTo>
                    <a:pt x="12969" y="19063"/>
                  </a:lnTo>
                  <a:cubicBezTo>
                    <a:pt x="13446" y="18925"/>
                    <a:pt x="13911" y="18737"/>
                    <a:pt x="14364" y="18523"/>
                  </a:cubicBezTo>
                  <a:lnTo>
                    <a:pt x="15017" y="19704"/>
                  </a:lnTo>
                  <a:lnTo>
                    <a:pt x="15796" y="19277"/>
                  </a:lnTo>
                  <a:lnTo>
                    <a:pt x="15143" y="18096"/>
                  </a:lnTo>
                  <a:cubicBezTo>
                    <a:pt x="15608" y="17807"/>
                    <a:pt x="16060" y="17467"/>
                    <a:pt x="16475" y="17103"/>
                  </a:cubicBezTo>
                  <a:lnTo>
                    <a:pt x="17430" y="18058"/>
                  </a:lnTo>
                  <a:lnTo>
                    <a:pt x="18058" y="17430"/>
                  </a:lnTo>
                  <a:lnTo>
                    <a:pt x="17103" y="16475"/>
                  </a:lnTo>
                  <a:cubicBezTo>
                    <a:pt x="17379" y="16148"/>
                    <a:pt x="17643" y="15821"/>
                    <a:pt x="17882" y="15457"/>
                  </a:cubicBezTo>
                  <a:lnTo>
                    <a:pt x="19038" y="16161"/>
                  </a:lnTo>
                  <a:lnTo>
                    <a:pt x="19503" y="15407"/>
                  </a:lnTo>
                  <a:lnTo>
                    <a:pt x="18347" y="14703"/>
                  </a:lnTo>
                  <a:cubicBezTo>
                    <a:pt x="18586" y="14263"/>
                    <a:pt x="18787" y="13811"/>
                    <a:pt x="18950" y="13333"/>
                  </a:cubicBezTo>
                  <a:lnTo>
                    <a:pt x="20245" y="13710"/>
                  </a:lnTo>
                  <a:lnTo>
                    <a:pt x="20496" y="12856"/>
                  </a:lnTo>
                  <a:lnTo>
                    <a:pt x="19189" y="12479"/>
                  </a:lnTo>
                  <a:cubicBezTo>
                    <a:pt x="19315" y="11938"/>
                    <a:pt x="19390" y="11398"/>
                    <a:pt x="19415" y="10845"/>
                  </a:cubicBezTo>
                  <a:lnTo>
                    <a:pt x="20772" y="10845"/>
                  </a:lnTo>
                  <a:lnTo>
                    <a:pt x="20772" y="9953"/>
                  </a:lnTo>
                  <a:lnTo>
                    <a:pt x="19415" y="9953"/>
                  </a:lnTo>
                  <a:cubicBezTo>
                    <a:pt x="19403" y="9526"/>
                    <a:pt x="19340" y="9099"/>
                    <a:pt x="19264" y="8684"/>
                  </a:cubicBezTo>
                  <a:lnTo>
                    <a:pt x="20584" y="8370"/>
                  </a:lnTo>
                  <a:lnTo>
                    <a:pt x="20370" y="7503"/>
                  </a:lnTo>
                  <a:lnTo>
                    <a:pt x="19051" y="7817"/>
                  </a:lnTo>
                  <a:cubicBezTo>
                    <a:pt x="18913" y="7339"/>
                    <a:pt x="18724" y="6874"/>
                    <a:pt x="18510" y="6422"/>
                  </a:cubicBezTo>
                  <a:lnTo>
                    <a:pt x="19692" y="5769"/>
                  </a:lnTo>
                  <a:lnTo>
                    <a:pt x="19264" y="4989"/>
                  </a:lnTo>
                  <a:lnTo>
                    <a:pt x="18083" y="5655"/>
                  </a:lnTo>
                  <a:cubicBezTo>
                    <a:pt x="17794" y="5178"/>
                    <a:pt x="17455" y="4738"/>
                    <a:pt x="17090" y="4323"/>
                  </a:cubicBezTo>
                  <a:lnTo>
                    <a:pt x="18045" y="3368"/>
                  </a:lnTo>
                  <a:lnTo>
                    <a:pt x="17417" y="2740"/>
                  </a:lnTo>
                  <a:lnTo>
                    <a:pt x="16462" y="3695"/>
                  </a:lnTo>
                  <a:cubicBezTo>
                    <a:pt x="16135" y="3419"/>
                    <a:pt x="15809" y="3155"/>
                    <a:pt x="15444" y="2916"/>
                  </a:cubicBezTo>
                  <a:lnTo>
                    <a:pt x="16148" y="1760"/>
                  </a:lnTo>
                  <a:lnTo>
                    <a:pt x="15394" y="1295"/>
                  </a:lnTo>
                  <a:lnTo>
                    <a:pt x="14690" y="2451"/>
                  </a:lnTo>
                  <a:cubicBezTo>
                    <a:pt x="14251" y="2212"/>
                    <a:pt x="13798" y="2011"/>
                    <a:pt x="13321" y="1848"/>
                  </a:cubicBezTo>
                  <a:lnTo>
                    <a:pt x="13698" y="554"/>
                  </a:lnTo>
                  <a:lnTo>
                    <a:pt x="12843" y="302"/>
                  </a:lnTo>
                  <a:lnTo>
                    <a:pt x="12466" y="1609"/>
                  </a:lnTo>
                  <a:cubicBezTo>
                    <a:pt x="11926" y="1471"/>
                    <a:pt x="11373" y="1396"/>
                    <a:pt x="10820" y="1370"/>
                  </a:cubicBezTo>
                  <a:lnTo>
                    <a:pt x="10820" y="1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grpSp>
          <p:nvGrpSpPr>
            <p:cNvPr id="171" name="组合 170"/>
            <p:cNvGrpSpPr/>
            <p:nvPr/>
          </p:nvGrpSpPr>
          <p:grpSpPr>
            <a:xfrm rot="5400000">
              <a:off x="4511330" y="265837"/>
              <a:ext cx="1066973" cy="1113259"/>
              <a:chOff x="5301599" y="3631882"/>
              <a:chExt cx="572324" cy="597153"/>
            </a:xfrm>
          </p:grpSpPr>
          <p:sp>
            <p:nvSpPr>
              <p:cNvPr id="172" name="Google Shape;1176;p19"/>
              <p:cNvSpPr/>
              <p:nvPr/>
            </p:nvSpPr>
            <p:spPr>
              <a:xfrm>
                <a:off x="5406891" y="3733203"/>
                <a:ext cx="215433" cy="215433"/>
              </a:xfrm>
              <a:custGeom>
                <a:avLst/>
                <a:gdLst/>
                <a:ahLst/>
                <a:cxnLst/>
                <a:rect l="l" t="t" r="r" b="b"/>
                <a:pathLst>
                  <a:path w="6341" h="6341" extrusionOk="0">
                    <a:moveTo>
                      <a:pt x="0" y="0"/>
                    </a:moveTo>
                    <a:lnTo>
                      <a:pt x="4846" y="6341"/>
                    </a:lnTo>
                    <a:lnTo>
                      <a:pt x="6341" y="4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177;p19"/>
              <p:cNvSpPr/>
              <p:nvPr/>
            </p:nvSpPr>
            <p:spPr>
              <a:xfrm>
                <a:off x="5588724" y="3915851"/>
                <a:ext cx="215433" cy="214618"/>
              </a:xfrm>
              <a:custGeom>
                <a:avLst/>
                <a:gdLst/>
                <a:ahLst/>
                <a:cxnLst/>
                <a:rect l="l" t="t" r="r" b="b"/>
                <a:pathLst>
                  <a:path w="6341" h="6317" extrusionOk="0">
                    <a:moveTo>
                      <a:pt x="1495" y="0"/>
                    </a:moveTo>
                    <a:lnTo>
                      <a:pt x="0" y="1471"/>
                    </a:lnTo>
                    <a:lnTo>
                      <a:pt x="6341" y="6317"/>
                    </a:lnTo>
                    <a:lnTo>
                      <a:pt x="1495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178;p19"/>
              <p:cNvSpPr/>
              <p:nvPr/>
            </p:nvSpPr>
            <p:spPr>
              <a:xfrm>
                <a:off x="5406891" y="3915851"/>
                <a:ext cx="215433" cy="214618"/>
              </a:xfrm>
              <a:custGeom>
                <a:avLst/>
                <a:gdLst/>
                <a:ahLst/>
                <a:cxnLst/>
                <a:rect l="l" t="t" r="r" b="b"/>
                <a:pathLst>
                  <a:path w="6341" h="6317" extrusionOk="0">
                    <a:moveTo>
                      <a:pt x="4846" y="0"/>
                    </a:moveTo>
                    <a:lnTo>
                      <a:pt x="0" y="6317"/>
                    </a:lnTo>
                    <a:lnTo>
                      <a:pt x="6341" y="1471"/>
                    </a:lnTo>
                    <a:lnTo>
                      <a:pt x="4846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179;p19"/>
              <p:cNvSpPr/>
              <p:nvPr/>
            </p:nvSpPr>
            <p:spPr>
              <a:xfrm>
                <a:off x="5588724" y="3733203"/>
                <a:ext cx="215433" cy="215433"/>
              </a:xfrm>
              <a:custGeom>
                <a:avLst/>
                <a:gdLst/>
                <a:ahLst/>
                <a:cxnLst/>
                <a:rect l="l" t="t" r="r" b="b"/>
                <a:pathLst>
                  <a:path w="6341" h="6341" extrusionOk="0">
                    <a:moveTo>
                      <a:pt x="6341" y="0"/>
                    </a:moveTo>
                    <a:lnTo>
                      <a:pt x="0" y="4846"/>
                    </a:lnTo>
                    <a:lnTo>
                      <a:pt x="1495" y="6341"/>
                    </a:lnTo>
                    <a:lnTo>
                      <a:pt x="6341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180;p19"/>
              <p:cNvSpPr/>
              <p:nvPr/>
            </p:nvSpPr>
            <p:spPr>
              <a:xfrm>
                <a:off x="5554797" y="3631882"/>
                <a:ext cx="73809" cy="276825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11308" extrusionOk="0">
                    <a:moveTo>
                      <a:pt x="1496" y="0"/>
                    </a:moveTo>
                    <a:lnTo>
                      <a:pt x="1" y="11307"/>
                    </a:lnTo>
                    <a:lnTo>
                      <a:pt x="3014" y="11307"/>
                    </a:lnTo>
                    <a:lnTo>
                      <a:pt x="1496" y="0"/>
                    </a:lnTo>
                    <a:close/>
                  </a:path>
                </a:pathLst>
              </a:custGeom>
              <a:solidFill>
                <a:srgbClr val="51442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181;p19"/>
              <p:cNvSpPr/>
              <p:nvPr/>
            </p:nvSpPr>
            <p:spPr>
              <a:xfrm>
                <a:off x="5554701" y="3950213"/>
                <a:ext cx="74499" cy="278822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11284" extrusionOk="0">
                    <a:moveTo>
                      <a:pt x="1" y="1"/>
                    </a:moveTo>
                    <a:lnTo>
                      <a:pt x="1496" y="11284"/>
                    </a:lnTo>
                    <a:lnTo>
                      <a:pt x="3014" y="1"/>
                    </a:lnTo>
                    <a:close/>
                  </a:path>
                </a:pathLst>
              </a:custGeom>
              <a:solidFill>
                <a:srgbClr val="51442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182;p19"/>
              <p:cNvSpPr/>
              <p:nvPr/>
            </p:nvSpPr>
            <p:spPr>
              <a:xfrm>
                <a:off x="5313754" y="3905471"/>
                <a:ext cx="230158" cy="61366"/>
              </a:xfrm>
              <a:custGeom>
                <a:avLst/>
                <a:gdLst/>
                <a:ahLst/>
                <a:cxnLst/>
                <a:rect l="l" t="t" r="r" b="b"/>
                <a:pathLst>
                  <a:path w="11308" h="3015" extrusionOk="0">
                    <a:moveTo>
                      <a:pt x="11307" y="1"/>
                    </a:moveTo>
                    <a:lnTo>
                      <a:pt x="1" y="1519"/>
                    </a:lnTo>
                    <a:lnTo>
                      <a:pt x="11307" y="3014"/>
                    </a:lnTo>
                    <a:lnTo>
                      <a:pt x="11307" y="1"/>
                    </a:lnTo>
                    <a:close/>
                  </a:path>
                </a:pathLst>
              </a:custGeom>
              <a:solidFill>
                <a:srgbClr val="51442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183;p19"/>
              <p:cNvSpPr/>
              <p:nvPr/>
            </p:nvSpPr>
            <p:spPr>
              <a:xfrm>
                <a:off x="5630751" y="3901439"/>
                <a:ext cx="243172" cy="64836"/>
              </a:xfrm>
              <a:custGeom>
                <a:avLst/>
                <a:gdLst/>
                <a:ahLst/>
                <a:cxnLst/>
                <a:rect l="l" t="t" r="r" b="b"/>
                <a:pathLst>
                  <a:path w="11308" h="3015" extrusionOk="0">
                    <a:moveTo>
                      <a:pt x="1" y="1"/>
                    </a:moveTo>
                    <a:lnTo>
                      <a:pt x="1" y="3014"/>
                    </a:lnTo>
                    <a:lnTo>
                      <a:pt x="11308" y="151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1442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184;p19"/>
              <p:cNvSpPr/>
              <p:nvPr/>
            </p:nvSpPr>
            <p:spPr>
              <a:xfrm>
                <a:off x="5541906" y="3880620"/>
                <a:ext cx="102434" cy="102434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3015" extrusionOk="0">
                    <a:moveTo>
                      <a:pt x="1496" y="1"/>
                    </a:moveTo>
                    <a:cubicBezTo>
                      <a:pt x="676" y="1"/>
                      <a:pt x="1" y="676"/>
                      <a:pt x="1" y="1519"/>
                    </a:cubicBezTo>
                    <a:cubicBezTo>
                      <a:pt x="1" y="2339"/>
                      <a:pt x="676" y="3014"/>
                      <a:pt x="1496" y="3014"/>
                    </a:cubicBezTo>
                    <a:cubicBezTo>
                      <a:pt x="2339" y="3014"/>
                      <a:pt x="3014" y="2339"/>
                      <a:pt x="3014" y="1519"/>
                    </a:cubicBezTo>
                    <a:cubicBezTo>
                      <a:pt x="3014" y="676"/>
                      <a:pt x="2339" y="1"/>
                      <a:pt x="1496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186;p19"/>
              <p:cNvSpPr/>
              <p:nvPr/>
            </p:nvSpPr>
            <p:spPr>
              <a:xfrm>
                <a:off x="5301599" y="3716793"/>
                <a:ext cx="502960" cy="502960"/>
              </a:xfrm>
              <a:custGeom>
                <a:avLst/>
                <a:gdLst/>
                <a:ahLst/>
                <a:cxnLst/>
                <a:rect l="l" t="t" r="r" b="b"/>
                <a:pathLst>
                  <a:path w="14804" h="14804" fill="none" extrusionOk="0">
                    <a:moveTo>
                      <a:pt x="14803" y="6341"/>
                    </a:moveTo>
                    <a:cubicBezTo>
                      <a:pt x="14803" y="11983"/>
                      <a:pt x="7980" y="14803"/>
                      <a:pt x="3978" y="10801"/>
                    </a:cubicBezTo>
                    <a:cubicBezTo>
                      <a:pt x="1" y="6824"/>
                      <a:pt x="2821" y="1"/>
                      <a:pt x="8463" y="1"/>
                    </a:cubicBezTo>
                    <a:cubicBezTo>
                      <a:pt x="11958" y="1"/>
                      <a:pt x="14803" y="2846"/>
                      <a:pt x="14803" y="6341"/>
                    </a:cubicBezTo>
                    <a:close/>
                  </a:path>
                </a:pathLst>
              </a:custGeom>
              <a:solidFill>
                <a:srgbClr val="784029"/>
              </a:solidFill>
              <a:ln w="9525" cap="flat" cmpd="sng">
                <a:solidFill>
                  <a:schemeClr val="dk1"/>
                </a:solidFill>
                <a:prstDash val="solid"/>
                <a:miter lim="2410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" name="Google Shape;10267;p112"/>
          <p:cNvSpPr/>
          <p:nvPr/>
        </p:nvSpPr>
        <p:spPr>
          <a:xfrm rot="16200000" flipH="1">
            <a:off x="3446306" y="504613"/>
            <a:ext cx="291062" cy="378866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14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07" name="Google Shape;11867;p118"/>
          <p:cNvGrpSpPr/>
          <p:nvPr/>
        </p:nvGrpSpPr>
        <p:grpSpPr>
          <a:xfrm>
            <a:off x="6133191" y="576855"/>
            <a:ext cx="277545" cy="234382"/>
            <a:chOff x="7791618" y="4027835"/>
            <a:chExt cx="349166" cy="294865"/>
          </a:xfrm>
          <a:solidFill>
            <a:srgbClr val="51442D"/>
          </a:solidFill>
        </p:grpSpPr>
        <p:sp>
          <p:nvSpPr>
            <p:cNvPr id="208" name="Google Shape;11868;p118"/>
            <p:cNvSpPr/>
            <p:nvPr/>
          </p:nvSpPr>
          <p:spPr>
            <a:xfrm>
              <a:off x="7924274" y="4144208"/>
              <a:ext cx="72192" cy="61922"/>
            </a:xfrm>
            <a:custGeom>
              <a:avLst/>
              <a:gdLst/>
              <a:ahLst/>
              <a:cxnLst/>
              <a:rect l="l" t="t" r="r" b="b"/>
              <a:pathLst>
                <a:path w="2216" h="1898" extrusionOk="0">
                  <a:moveTo>
                    <a:pt x="1263" y="1"/>
                  </a:moveTo>
                  <a:cubicBezTo>
                    <a:pt x="430" y="1"/>
                    <a:pt x="1" y="1025"/>
                    <a:pt x="596" y="1620"/>
                  </a:cubicBezTo>
                  <a:cubicBezTo>
                    <a:pt x="788" y="1812"/>
                    <a:pt x="1024" y="1897"/>
                    <a:pt x="1256" y="1897"/>
                  </a:cubicBezTo>
                  <a:cubicBezTo>
                    <a:pt x="1745" y="1897"/>
                    <a:pt x="2216" y="1518"/>
                    <a:pt x="2216" y="953"/>
                  </a:cubicBezTo>
                  <a:cubicBezTo>
                    <a:pt x="2192" y="429"/>
                    <a:pt x="1787" y="1"/>
                    <a:pt x="1263" y="1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9" name="Google Shape;11869;p118"/>
            <p:cNvSpPr/>
            <p:nvPr/>
          </p:nvSpPr>
          <p:spPr>
            <a:xfrm>
              <a:off x="7791618" y="4027835"/>
              <a:ext cx="349166" cy="294865"/>
            </a:xfrm>
            <a:custGeom>
              <a:avLst/>
              <a:gdLst/>
              <a:ahLst/>
              <a:cxnLst/>
              <a:rect l="l" t="t" r="r" b="b"/>
              <a:pathLst>
                <a:path w="10718" h="9038" extrusionOk="0">
                  <a:moveTo>
                    <a:pt x="6359" y="1067"/>
                  </a:moveTo>
                  <a:cubicBezTo>
                    <a:pt x="6407" y="1210"/>
                    <a:pt x="6478" y="1305"/>
                    <a:pt x="6573" y="1400"/>
                  </a:cubicBezTo>
                  <a:lnTo>
                    <a:pt x="5764" y="3020"/>
                  </a:lnTo>
                  <a:cubicBezTo>
                    <a:pt x="5954" y="3067"/>
                    <a:pt x="6145" y="3163"/>
                    <a:pt x="6312" y="3306"/>
                  </a:cubicBezTo>
                  <a:lnTo>
                    <a:pt x="7121" y="1686"/>
                  </a:lnTo>
                  <a:cubicBezTo>
                    <a:pt x="7171" y="1696"/>
                    <a:pt x="7220" y="1702"/>
                    <a:pt x="7269" y="1702"/>
                  </a:cubicBezTo>
                  <a:cubicBezTo>
                    <a:pt x="7339" y="1702"/>
                    <a:pt x="7409" y="1690"/>
                    <a:pt x="7478" y="1662"/>
                  </a:cubicBezTo>
                  <a:lnTo>
                    <a:pt x="9003" y="3972"/>
                  </a:lnTo>
                  <a:cubicBezTo>
                    <a:pt x="8955" y="4044"/>
                    <a:pt x="8907" y="4115"/>
                    <a:pt x="8883" y="4211"/>
                  </a:cubicBezTo>
                  <a:lnTo>
                    <a:pt x="6883" y="4211"/>
                  </a:lnTo>
                  <a:cubicBezTo>
                    <a:pt x="6931" y="4425"/>
                    <a:pt x="6931" y="4639"/>
                    <a:pt x="6883" y="4830"/>
                  </a:cubicBezTo>
                  <a:lnTo>
                    <a:pt x="8907" y="4830"/>
                  </a:lnTo>
                  <a:cubicBezTo>
                    <a:pt x="8931" y="4925"/>
                    <a:pt x="8979" y="4996"/>
                    <a:pt x="9026" y="5068"/>
                  </a:cubicBezTo>
                  <a:lnTo>
                    <a:pt x="7478" y="7378"/>
                  </a:lnTo>
                  <a:cubicBezTo>
                    <a:pt x="7394" y="7361"/>
                    <a:pt x="7310" y="7344"/>
                    <a:pt x="7226" y="7344"/>
                  </a:cubicBezTo>
                  <a:cubicBezTo>
                    <a:pt x="7191" y="7344"/>
                    <a:pt x="7156" y="7347"/>
                    <a:pt x="7121" y="7354"/>
                  </a:cubicBezTo>
                  <a:lnTo>
                    <a:pt x="6312" y="5735"/>
                  </a:lnTo>
                  <a:cubicBezTo>
                    <a:pt x="6145" y="5878"/>
                    <a:pt x="5954" y="5973"/>
                    <a:pt x="5740" y="6044"/>
                  </a:cubicBezTo>
                  <a:lnTo>
                    <a:pt x="6573" y="7664"/>
                  </a:lnTo>
                  <a:cubicBezTo>
                    <a:pt x="6478" y="7759"/>
                    <a:pt x="6407" y="7854"/>
                    <a:pt x="6359" y="7997"/>
                  </a:cubicBezTo>
                  <a:lnTo>
                    <a:pt x="4359" y="7997"/>
                  </a:lnTo>
                  <a:cubicBezTo>
                    <a:pt x="4311" y="7854"/>
                    <a:pt x="4240" y="7735"/>
                    <a:pt x="4144" y="7640"/>
                  </a:cubicBezTo>
                  <a:lnTo>
                    <a:pt x="4954" y="6044"/>
                  </a:lnTo>
                  <a:cubicBezTo>
                    <a:pt x="4740" y="5973"/>
                    <a:pt x="4549" y="5878"/>
                    <a:pt x="4383" y="5758"/>
                  </a:cubicBezTo>
                  <a:lnTo>
                    <a:pt x="3573" y="7378"/>
                  </a:lnTo>
                  <a:cubicBezTo>
                    <a:pt x="3513" y="7366"/>
                    <a:pt x="3454" y="7360"/>
                    <a:pt x="3397" y="7360"/>
                  </a:cubicBezTo>
                  <a:cubicBezTo>
                    <a:pt x="3341" y="7360"/>
                    <a:pt x="3287" y="7366"/>
                    <a:pt x="3239" y="7378"/>
                  </a:cubicBezTo>
                  <a:lnTo>
                    <a:pt x="1715" y="5092"/>
                  </a:lnTo>
                  <a:cubicBezTo>
                    <a:pt x="1763" y="4996"/>
                    <a:pt x="1811" y="4925"/>
                    <a:pt x="1834" y="4830"/>
                  </a:cubicBezTo>
                  <a:lnTo>
                    <a:pt x="3811" y="4830"/>
                  </a:lnTo>
                  <a:cubicBezTo>
                    <a:pt x="3763" y="4639"/>
                    <a:pt x="3763" y="4425"/>
                    <a:pt x="3811" y="4234"/>
                  </a:cubicBezTo>
                  <a:lnTo>
                    <a:pt x="1834" y="4234"/>
                  </a:lnTo>
                  <a:cubicBezTo>
                    <a:pt x="1787" y="4139"/>
                    <a:pt x="1739" y="4068"/>
                    <a:pt x="1691" y="3996"/>
                  </a:cubicBezTo>
                  <a:lnTo>
                    <a:pt x="3239" y="1686"/>
                  </a:lnTo>
                  <a:cubicBezTo>
                    <a:pt x="3335" y="1710"/>
                    <a:pt x="3454" y="1710"/>
                    <a:pt x="3573" y="1710"/>
                  </a:cubicBezTo>
                  <a:lnTo>
                    <a:pt x="4383" y="3306"/>
                  </a:lnTo>
                  <a:cubicBezTo>
                    <a:pt x="4549" y="3187"/>
                    <a:pt x="4740" y="3091"/>
                    <a:pt x="4954" y="3020"/>
                  </a:cubicBezTo>
                  <a:lnTo>
                    <a:pt x="4144" y="1424"/>
                  </a:lnTo>
                  <a:cubicBezTo>
                    <a:pt x="4240" y="1329"/>
                    <a:pt x="4311" y="1210"/>
                    <a:pt x="4359" y="1067"/>
                  </a:cubicBezTo>
                  <a:close/>
                  <a:moveTo>
                    <a:pt x="3730" y="1"/>
                  </a:moveTo>
                  <a:cubicBezTo>
                    <a:pt x="3077" y="1"/>
                    <a:pt x="2262" y="700"/>
                    <a:pt x="2716" y="1305"/>
                  </a:cubicBezTo>
                  <a:lnTo>
                    <a:pt x="1168" y="3639"/>
                  </a:lnTo>
                  <a:cubicBezTo>
                    <a:pt x="1093" y="3621"/>
                    <a:pt x="1018" y="3612"/>
                    <a:pt x="945" y="3612"/>
                  </a:cubicBezTo>
                  <a:cubicBezTo>
                    <a:pt x="437" y="3612"/>
                    <a:pt x="1" y="4024"/>
                    <a:pt x="1" y="4544"/>
                  </a:cubicBezTo>
                  <a:cubicBezTo>
                    <a:pt x="1" y="5075"/>
                    <a:pt x="439" y="5484"/>
                    <a:pt x="940" y="5484"/>
                  </a:cubicBezTo>
                  <a:cubicBezTo>
                    <a:pt x="1022" y="5484"/>
                    <a:pt x="1107" y="5473"/>
                    <a:pt x="1191" y="5449"/>
                  </a:cubicBezTo>
                  <a:lnTo>
                    <a:pt x="2692" y="7735"/>
                  </a:lnTo>
                  <a:cubicBezTo>
                    <a:pt x="2252" y="8344"/>
                    <a:pt x="3074" y="9038"/>
                    <a:pt x="3724" y="9038"/>
                  </a:cubicBezTo>
                  <a:cubicBezTo>
                    <a:pt x="3989" y="9038"/>
                    <a:pt x="4225" y="8923"/>
                    <a:pt x="4335" y="8640"/>
                  </a:cubicBezTo>
                  <a:lnTo>
                    <a:pt x="6359" y="8640"/>
                  </a:lnTo>
                  <a:cubicBezTo>
                    <a:pt x="6469" y="8923"/>
                    <a:pt x="6705" y="9038"/>
                    <a:pt x="6969" y="9038"/>
                  </a:cubicBezTo>
                  <a:cubicBezTo>
                    <a:pt x="7618" y="9038"/>
                    <a:pt x="8435" y="8344"/>
                    <a:pt x="7979" y="7735"/>
                  </a:cubicBezTo>
                  <a:lnTo>
                    <a:pt x="9526" y="5425"/>
                  </a:lnTo>
                  <a:cubicBezTo>
                    <a:pt x="9601" y="5443"/>
                    <a:pt x="9676" y="5452"/>
                    <a:pt x="9750" y="5452"/>
                  </a:cubicBezTo>
                  <a:cubicBezTo>
                    <a:pt x="10262" y="5452"/>
                    <a:pt x="10717" y="5038"/>
                    <a:pt x="10717" y="4496"/>
                  </a:cubicBezTo>
                  <a:cubicBezTo>
                    <a:pt x="10717" y="3965"/>
                    <a:pt x="10279" y="3557"/>
                    <a:pt x="9778" y="3557"/>
                  </a:cubicBezTo>
                  <a:cubicBezTo>
                    <a:pt x="9696" y="3557"/>
                    <a:pt x="9611" y="3568"/>
                    <a:pt x="9526" y="3591"/>
                  </a:cubicBezTo>
                  <a:lnTo>
                    <a:pt x="8002" y="1305"/>
                  </a:lnTo>
                  <a:cubicBezTo>
                    <a:pt x="8456" y="700"/>
                    <a:pt x="7629" y="1"/>
                    <a:pt x="6978" y="1"/>
                  </a:cubicBezTo>
                  <a:cubicBezTo>
                    <a:pt x="6706" y="1"/>
                    <a:pt x="6464" y="123"/>
                    <a:pt x="6359" y="424"/>
                  </a:cubicBezTo>
                  <a:lnTo>
                    <a:pt x="4359" y="424"/>
                  </a:lnTo>
                  <a:cubicBezTo>
                    <a:pt x="4247" y="123"/>
                    <a:pt x="4002" y="1"/>
                    <a:pt x="37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11" name="Google Shape;1126;p19"/>
          <p:cNvSpPr txBox="1"/>
          <p:nvPr/>
        </p:nvSpPr>
        <p:spPr>
          <a:xfrm>
            <a:off x="3084070" y="4155926"/>
            <a:ext cx="3050022" cy="420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0"/>
              </a:spcBef>
            </a:pPr>
            <a:r>
              <a:rPr lang="ko-KR" altLang="en-US" sz="25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루시에</a:t>
            </a:r>
            <a:r>
              <a:rPr lang="en-US" altLang="ko-KR" sz="25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(luciae)</a:t>
            </a:r>
            <a:endParaRPr lang="en-US" sz="2500" dirty="0">
              <a:solidFill>
                <a:schemeClr val="tx2">
                  <a:lumMod val="40000"/>
                  <a:lumOff val="60000"/>
                </a:schemeClr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216" name="Google Shape;10267;p112"/>
          <p:cNvSpPr/>
          <p:nvPr/>
        </p:nvSpPr>
        <p:spPr>
          <a:xfrm rot="16200000" flipH="1">
            <a:off x="2067933" y="504613"/>
            <a:ext cx="291062" cy="378866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14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17" name="Google Shape;10267;p112"/>
          <p:cNvSpPr/>
          <p:nvPr/>
        </p:nvSpPr>
        <p:spPr>
          <a:xfrm rot="16200000" flipV="1">
            <a:off x="6815619" y="504613"/>
            <a:ext cx="291062" cy="378866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14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21" name="Google Shape;8190;p108"/>
          <p:cNvGrpSpPr/>
          <p:nvPr/>
        </p:nvGrpSpPr>
        <p:grpSpPr>
          <a:xfrm>
            <a:off x="1057205" y="1166117"/>
            <a:ext cx="492184" cy="489755"/>
            <a:chOff x="-42994576" y="3950300"/>
            <a:chExt cx="319025" cy="317450"/>
          </a:xfrm>
          <a:solidFill>
            <a:srgbClr val="51442D"/>
          </a:solidFill>
        </p:grpSpPr>
        <p:sp>
          <p:nvSpPr>
            <p:cNvPr id="222" name="Google Shape;8191;p108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3" name="Google Shape;8192;p108"/>
            <p:cNvSpPr/>
            <p:nvPr/>
          </p:nvSpPr>
          <p:spPr>
            <a:xfrm>
              <a:off x="-42908724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4" name="Google Shape;8193;p108"/>
            <p:cNvSpPr/>
            <p:nvPr/>
          </p:nvSpPr>
          <p:spPr>
            <a:xfrm>
              <a:off x="-42994576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548641" y="1871518"/>
            <a:ext cx="2034136" cy="234382"/>
            <a:chOff x="2607827" y="3959659"/>
            <a:chExt cx="2034136" cy="234382"/>
          </a:xfrm>
        </p:grpSpPr>
        <p:cxnSp>
          <p:nvCxnSpPr>
            <p:cNvPr id="227" name="直接连接符 226"/>
            <p:cNvCxnSpPr/>
            <p:nvPr/>
          </p:nvCxnSpPr>
          <p:spPr>
            <a:xfrm>
              <a:off x="2797260" y="4076771"/>
              <a:ext cx="1548543" cy="0"/>
            </a:xfrm>
            <a:prstGeom prst="line">
              <a:avLst/>
            </a:prstGeom>
            <a:ln>
              <a:solidFill>
                <a:srgbClr val="5144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Google Shape;10267;p112"/>
            <p:cNvSpPr/>
            <p:nvPr/>
          </p:nvSpPr>
          <p:spPr>
            <a:xfrm rot="5400000" flipH="1" flipV="1">
              <a:off x="2640967" y="3927586"/>
              <a:ext cx="219708" cy="285987"/>
            </a:xfrm>
            <a:custGeom>
              <a:avLst/>
              <a:gdLst/>
              <a:ahLst/>
              <a:cxnLst/>
              <a:rect l="l" t="t" r="r" b="b"/>
              <a:pathLst>
                <a:path w="9295" h="12099" extrusionOk="0">
                  <a:moveTo>
                    <a:pt x="4601" y="1"/>
                  </a:moveTo>
                  <a:cubicBezTo>
                    <a:pt x="3624" y="1"/>
                    <a:pt x="2836" y="788"/>
                    <a:pt x="2836" y="1796"/>
                  </a:cubicBezTo>
                  <a:cubicBezTo>
                    <a:pt x="2836" y="2647"/>
                    <a:pt x="3467" y="3372"/>
                    <a:pt x="4254" y="3529"/>
                  </a:cubicBezTo>
                  <a:lnTo>
                    <a:pt x="4254" y="4789"/>
                  </a:lnTo>
                  <a:cubicBezTo>
                    <a:pt x="3656" y="4033"/>
                    <a:pt x="2742" y="3561"/>
                    <a:pt x="1765" y="3561"/>
                  </a:cubicBezTo>
                  <a:lnTo>
                    <a:pt x="348" y="3561"/>
                  </a:lnTo>
                  <a:cubicBezTo>
                    <a:pt x="158" y="3561"/>
                    <a:pt x="1" y="3718"/>
                    <a:pt x="1" y="3907"/>
                  </a:cubicBezTo>
                  <a:cubicBezTo>
                    <a:pt x="1" y="5671"/>
                    <a:pt x="1450" y="7152"/>
                    <a:pt x="3214" y="7152"/>
                  </a:cubicBezTo>
                  <a:lnTo>
                    <a:pt x="4286" y="7152"/>
                  </a:lnTo>
                  <a:lnTo>
                    <a:pt x="4286" y="9988"/>
                  </a:lnTo>
                  <a:cubicBezTo>
                    <a:pt x="3845" y="9547"/>
                    <a:pt x="3340" y="9231"/>
                    <a:pt x="2805" y="9042"/>
                  </a:cubicBezTo>
                  <a:cubicBezTo>
                    <a:pt x="2836" y="8885"/>
                    <a:pt x="2868" y="8727"/>
                    <a:pt x="2868" y="8570"/>
                  </a:cubicBezTo>
                  <a:cubicBezTo>
                    <a:pt x="2868" y="7782"/>
                    <a:pt x="2238" y="7152"/>
                    <a:pt x="1450" y="7152"/>
                  </a:cubicBezTo>
                  <a:cubicBezTo>
                    <a:pt x="663" y="7152"/>
                    <a:pt x="32" y="7782"/>
                    <a:pt x="32" y="8570"/>
                  </a:cubicBezTo>
                  <a:cubicBezTo>
                    <a:pt x="32" y="9358"/>
                    <a:pt x="663" y="9988"/>
                    <a:pt x="1450" y="9988"/>
                  </a:cubicBezTo>
                  <a:cubicBezTo>
                    <a:pt x="1797" y="9988"/>
                    <a:pt x="2112" y="9862"/>
                    <a:pt x="2364" y="9610"/>
                  </a:cubicBezTo>
                  <a:cubicBezTo>
                    <a:pt x="3183" y="9830"/>
                    <a:pt x="3908" y="10366"/>
                    <a:pt x="4286" y="11122"/>
                  </a:cubicBezTo>
                  <a:lnTo>
                    <a:pt x="4286" y="11752"/>
                  </a:lnTo>
                  <a:cubicBezTo>
                    <a:pt x="4286" y="11941"/>
                    <a:pt x="4443" y="12098"/>
                    <a:pt x="4632" y="12098"/>
                  </a:cubicBezTo>
                  <a:cubicBezTo>
                    <a:pt x="4853" y="12098"/>
                    <a:pt x="5010" y="11941"/>
                    <a:pt x="5010" y="11752"/>
                  </a:cubicBezTo>
                  <a:lnTo>
                    <a:pt x="5010" y="11342"/>
                  </a:lnTo>
                  <a:lnTo>
                    <a:pt x="6050" y="11342"/>
                  </a:lnTo>
                  <a:cubicBezTo>
                    <a:pt x="7846" y="11342"/>
                    <a:pt x="9295" y="9893"/>
                    <a:pt x="9295" y="8129"/>
                  </a:cubicBezTo>
                  <a:cubicBezTo>
                    <a:pt x="9200" y="7971"/>
                    <a:pt x="9043" y="7814"/>
                    <a:pt x="8854" y="7814"/>
                  </a:cubicBezTo>
                  <a:lnTo>
                    <a:pt x="7436" y="7814"/>
                  </a:lnTo>
                  <a:cubicBezTo>
                    <a:pt x="6428" y="7814"/>
                    <a:pt x="5546" y="8286"/>
                    <a:pt x="4947" y="9042"/>
                  </a:cubicBezTo>
                  <a:lnTo>
                    <a:pt x="4947" y="6837"/>
                  </a:lnTo>
                  <a:cubicBezTo>
                    <a:pt x="5357" y="6081"/>
                    <a:pt x="6050" y="5545"/>
                    <a:pt x="6901" y="5325"/>
                  </a:cubicBezTo>
                  <a:cubicBezTo>
                    <a:pt x="7121" y="5545"/>
                    <a:pt x="7436" y="5671"/>
                    <a:pt x="7814" y="5671"/>
                  </a:cubicBezTo>
                  <a:cubicBezTo>
                    <a:pt x="8602" y="5671"/>
                    <a:pt x="9200" y="5041"/>
                    <a:pt x="9200" y="4254"/>
                  </a:cubicBezTo>
                  <a:cubicBezTo>
                    <a:pt x="9200" y="3466"/>
                    <a:pt x="8602" y="2836"/>
                    <a:pt x="7814" y="2836"/>
                  </a:cubicBezTo>
                  <a:cubicBezTo>
                    <a:pt x="7027" y="2836"/>
                    <a:pt x="6396" y="3466"/>
                    <a:pt x="6396" y="4254"/>
                  </a:cubicBezTo>
                  <a:cubicBezTo>
                    <a:pt x="6396" y="4411"/>
                    <a:pt x="6428" y="4569"/>
                    <a:pt x="6459" y="4726"/>
                  </a:cubicBezTo>
                  <a:cubicBezTo>
                    <a:pt x="5861" y="4947"/>
                    <a:pt x="5357" y="5262"/>
                    <a:pt x="4947" y="5671"/>
                  </a:cubicBezTo>
                  <a:lnTo>
                    <a:pt x="4947" y="3529"/>
                  </a:lnTo>
                  <a:cubicBezTo>
                    <a:pt x="5798" y="3372"/>
                    <a:pt x="6365" y="2615"/>
                    <a:pt x="6365" y="1796"/>
                  </a:cubicBezTo>
                  <a:cubicBezTo>
                    <a:pt x="6365" y="788"/>
                    <a:pt x="5577" y="1"/>
                    <a:pt x="4601" y="1"/>
                  </a:cubicBezTo>
                  <a:close/>
                </a:path>
              </a:pathLst>
            </a:custGeom>
            <a:solidFill>
              <a:srgbClr val="514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grpSp>
          <p:nvGrpSpPr>
            <p:cNvPr id="229" name="Google Shape;11867;p118"/>
            <p:cNvGrpSpPr/>
            <p:nvPr/>
          </p:nvGrpSpPr>
          <p:grpSpPr>
            <a:xfrm>
              <a:off x="3486122" y="3959659"/>
              <a:ext cx="277545" cy="234382"/>
              <a:chOff x="7791618" y="4027835"/>
              <a:chExt cx="349166" cy="294865"/>
            </a:xfrm>
            <a:solidFill>
              <a:srgbClr val="51442D"/>
            </a:solidFill>
          </p:grpSpPr>
          <p:sp>
            <p:nvSpPr>
              <p:cNvPr id="231" name="Google Shape;11868;p118"/>
              <p:cNvSpPr/>
              <p:nvPr/>
            </p:nvSpPr>
            <p:spPr>
              <a:xfrm>
                <a:off x="7924274" y="4144208"/>
                <a:ext cx="72192" cy="6192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898" extrusionOk="0">
                    <a:moveTo>
                      <a:pt x="1263" y="1"/>
                    </a:moveTo>
                    <a:cubicBezTo>
                      <a:pt x="430" y="1"/>
                      <a:pt x="1" y="1025"/>
                      <a:pt x="596" y="1620"/>
                    </a:cubicBezTo>
                    <a:cubicBezTo>
                      <a:pt x="788" y="1812"/>
                      <a:pt x="1024" y="1897"/>
                      <a:pt x="1256" y="1897"/>
                    </a:cubicBezTo>
                    <a:cubicBezTo>
                      <a:pt x="1745" y="1897"/>
                      <a:pt x="2216" y="1518"/>
                      <a:pt x="2216" y="953"/>
                    </a:cubicBezTo>
                    <a:cubicBezTo>
                      <a:pt x="2192" y="429"/>
                      <a:pt x="1787" y="1"/>
                      <a:pt x="1263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1869;p118"/>
              <p:cNvSpPr/>
              <p:nvPr/>
            </p:nvSpPr>
            <p:spPr>
              <a:xfrm>
                <a:off x="7791618" y="4027835"/>
                <a:ext cx="349166" cy="294865"/>
              </a:xfrm>
              <a:custGeom>
                <a:avLst/>
                <a:gdLst/>
                <a:ahLst/>
                <a:cxnLst/>
                <a:rect l="l" t="t" r="r" b="b"/>
                <a:pathLst>
                  <a:path w="10718" h="9038" extrusionOk="0">
                    <a:moveTo>
                      <a:pt x="6359" y="1067"/>
                    </a:moveTo>
                    <a:cubicBezTo>
                      <a:pt x="6407" y="1210"/>
                      <a:pt x="6478" y="1305"/>
                      <a:pt x="6573" y="1400"/>
                    </a:cubicBezTo>
                    <a:lnTo>
                      <a:pt x="5764" y="3020"/>
                    </a:lnTo>
                    <a:cubicBezTo>
                      <a:pt x="5954" y="3067"/>
                      <a:pt x="6145" y="3163"/>
                      <a:pt x="6312" y="3306"/>
                    </a:cubicBezTo>
                    <a:lnTo>
                      <a:pt x="7121" y="1686"/>
                    </a:lnTo>
                    <a:cubicBezTo>
                      <a:pt x="7171" y="1696"/>
                      <a:pt x="7220" y="1702"/>
                      <a:pt x="7269" y="1702"/>
                    </a:cubicBezTo>
                    <a:cubicBezTo>
                      <a:pt x="7339" y="1702"/>
                      <a:pt x="7409" y="1690"/>
                      <a:pt x="7478" y="1662"/>
                    </a:cubicBezTo>
                    <a:lnTo>
                      <a:pt x="9003" y="3972"/>
                    </a:lnTo>
                    <a:cubicBezTo>
                      <a:pt x="8955" y="4044"/>
                      <a:pt x="8907" y="4115"/>
                      <a:pt x="8883" y="4211"/>
                    </a:cubicBezTo>
                    <a:lnTo>
                      <a:pt x="6883" y="4211"/>
                    </a:lnTo>
                    <a:cubicBezTo>
                      <a:pt x="6931" y="4425"/>
                      <a:pt x="6931" y="4639"/>
                      <a:pt x="6883" y="4830"/>
                    </a:cubicBezTo>
                    <a:lnTo>
                      <a:pt x="8907" y="4830"/>
                    </a:lnTo>
                    <a:cubicBezTo>
                      <a:pt x="8931" y="4925"/>
                      <a:pt x="8979" y="4996"/>
                      <a:pt x="9026" y="5068"/>
                    </a:cubicBezTo>
                    <a:lnTo>
                      <a:pt x="7478" y="7378"/>
                    </a:lnTo>
                    <a:cubicBezTo>
                      <a:pt x="7394" y="7361"/>
                      <a:pt x="7310" y="7344"/>
                      <a:pt x="7226" y="7344"/>
                    </a:cubicBezTo>
                    <a:cubicBezTo>
                      <a:pt x="7191" y="7344"/>
                      <a:pt x="7156" y="7347"/>
                      <a:pt x="7121" y="7354"/>
                    </a:cubicBezTo>
                    <a:lnTo>
                      <a:pt x="6312" y="5735"/>
                    </a:lnTo>
                    <a:cubicBezTo>
                      <a:pt x="6145" y="5878"/>
                      <a:pt x="5954" y="5973"/>
                      <a:pt x="5740" y="6044"/>
                    </a:cubicBezTo>
                    <a:lnTo>
                      <a:pt x="6573" y="7664"/>
                    </a:lnTo>
                    <a:cubicBezTo>
                      <a:pt x="6478" y="7759"/>
                      <a:pt x="6407" y="7854"/>
                      <a:pt x="6359" y="7997"/>
                    </a:cubicBezTo>
                    <a:lnTo>
                      <a:pt x="4359" y="7997"/>
                    </a:lnTo>
                    <a:cubicBezTo>
                      <a:pt x="4311" y="7854"/>
                      <a:pt x="4240" y="7735"/>
                      <a:pt x="4144" y="7640"/>
                    </a:cubicBezTo>
                    <a:lnTo>
                      <a:pt x="4954" y="6044"/>
                    </a:lnTo>
                    <a:cubicBezTo>
                      <a:pt x="4740" y="5973"/>
                      <a:pt x="4549" y="5878"/>
                      <a:pt x="4383" y="5758"/>
                    </a:cubicBezTo>
                    <a:lnTo>
                      <a:pt x="3573" y="7378"/>
                    </a:lnTo>
                    <a:cubicBezTo>
                      <a:pt x="3513" y="7366"/>
                      <a:pt x="3454" y="7360"/>
                      <a:pt x="3397" y="7360"/>
                    </a:cubicBezTo>
                    <a:cubicBezTo>
                      <a:pt x="3341" y="7360"/>
                      <a:pt x="3287" y="7366"/>
                      <a:pt x="3239" y="7378"/>
                    </a:cubicBezTo>
                    <a:lnTo>
                      <a:pt x="1715" y="5092"/>
                    </a:lnTo>
                    <a:cubicBezTo>
                      <a:pt x="1763" y="4996"/>
                      <a:pt x="1811" y="4925"/>
                      <a:pt x="1834" y="4830"/>
                    </a:cubicBezTo>
                    <a:lnTo>
                      <a:pt x="3811" y="4830"/>
                    </a:lnTo>
                    <a:cubicBezTo>
                      <a:pt x="3763" y="4639"/>
                      <a:pt x="3763" y="4425"/>
                      <a:pt x="3811" y="4234"/>
                    </a:cubicBezTo>
                    <a:lnTo>
                      <a:pt x="1834" y="4234"/>
                    </a:lnTo>
                    <a:cubicBezTo>
                      <a:pt x="1787" y="4139"/>
                      <a:pt x="1739" y="4068"/>
                      <a:pt x="1691" y="3996"/>
                    </a:cubicBezTo>
                    <a:lnTo>
                      <a:pt x="3239" y="1686"/>
                    </a:lnTo>
                    <a:cubicBezTo>
                      <a:pt x="3335" y="1710"/>
                      <a:pt x="3454" y="1710"/>
                      <a:pt x="3573" y="1710"/>
                    </a:cubicBezTo>
                    <a:lnTo>
                      <a:pt x="4383" y="3306"/>
                    </a:lnTo>
                    <a:cubicBezTo>
                      <a:pt x="4549" y="3187"/>
                      <a:pt x="4740" y="3091"/>
                      <a:pt x="4954" y="3020"/>
                    </a:cubicBezTo>
                    <a:lnTo>
                      <a:pt x="4144" y="1424"/>
                    </a:lnTo>
                    <a:cubicBezTo>
                      <a:pt x="4240" y="1329"/>
                      <a:pt x="4311" y="1210"/>
                      <a:pt x="4359" y="1067"/>
                    </a:cubicBezTo>
                    <a:close/>
                    <a:moveTo>
                      <a:pt x="3730" y="1"/>
                    </a:moveTo>
                    <a:cubicBezTo>
                      <a:pt x="3077" y="1"/>
                      <a:pt x="2262" y="700"/>
                      <a:pt x="2716" y="1305"/>
                    </a:cubicBezTo>
                    <a:lnTo>
                      <a:pt x="1168" y="3639"/>
                    </a:lnTo>
                    <a:cubicBezTo>
                      <a:pt x="1093" y="3621"/>
                      <a:pt x="1018" y="3612"/>
                      <a:pt x="945" y="3612"/>
                    </a:cubicBezTo>
                    <a:cubicBezTo>
                      <a:pt x="437" y="3612"/>
                      <a:pt x="1" y="4024"/>
                      <a:pt x="1" y="4544"/>
                    </a:cubicBezTo>
                    <a:cubicBezTo>
                      <a:pt x="1" y="5075"/>
                      <a:pt x="439" y="5484"/>
                      <a:pt x="940" y="5484"/>
                    </a:cubicBezTo>
                    <a:cubicBezTo>
                      <a:pt x="1022" y="5484"/>
                      <a:pt x="1107" y="5473"/>
                      <a:pt x="1191" y="5449"/>
                    </a:cubicBezTo>
                    <a:lnTo>
                      <a:pt x="2692" y="7735"/>
                    </a:lnTo>
                    <a:cubicBezTo>
                      <a:pt x="2252" y="8344"/>
                      <a:pt x="3074" y="9038"/>
                      <a:pt x="3724" y="9038"/>
                    </a:cubicBezTo>
                    <a:cubicBezTo>
                      <a:pt x="3989" y="9038"/>
                      <a:pt x="4225" y="8923"/>
                      <a:pt x="4335" y="8640"/>
                    </a:cubicBezTo>
                    <a:lnTo>
                      <a:pt x="6359" y="8640"/>
                    </a:lnTo>
                    <a:cubicBezTo>
                      <a:pt x="6469" y="8923"/>
                      <a:pt x="6705" y="9038"/>
                      <a:pt x="6969" y="9038"/>
                    </a:cubicBezTo>
                    <a:cubicBezTo>
                      <a:pt x="7618" y="9038"/>
                      <a:pt x="8435" y="8344"/>
                      <a:pt x="7979" y="7735"/>
                    </a:cubicBezTo>
                    <a:lnTo>
                      <a:pt x="9526" y="5425"/>
                    </a:lnTo>
                    <a:cubicBezTo>
                      <a:pt x="9601" y="5443"/>
                      <a:pt x="9676" y="5452"/>
                      <a:pt x="9750" y="5452"/>
                    </a:cubicBezTo>
                    <a:cubicBezTo>
                      <a:pt x="10262" y="5452"/>
                      <a:pt x="10717" y="5038"/>
                      <a:pt x="10717" y="4496"/>
                    </a:cubicBezTo>
                    <a:cubicBezTo>
                      <a:pt x="10717" y="3965"/>
                      <a:pt x="10279" y="3557"/>
                      <a:pt x="9778" y="3557"/>
                    </a:cubicBezTo>
                    <a:cubicBezTo>
                      <a:pt x="9696" y="3557"/>
                      <a:pt x="9611" y="3568"/>
                      <a:pt x="9526" y="3591"/>
                    </a:cubicBezTo>
                    <a:lnTo>
                      <a:pt x="8002" y="1305"/>
                    </a:lnTo>
                    <a:cubicBezTo>
                      <a:pt x="8456" y="700"/>
                      <a:pt x="7629" y="1"/>
                      <a:pt x="6978" y="1"/>
                    </a:cubicBezTo>
                    <a:cubicBezTo>
                      <a:pt x="6706" y="1"/>
                      <a:pt x="6464" y="123"/>
                      <a:pt x="6359" y="424"/>
                    </a:cubicBezTo>
                    <a:lnTo>
                      <a:pt x="4359" y="424"/>
                    </a:lnTo>
                    <a:cubicBezTo>
                      <a:pt x="4247" y="123"/>
                      <a:pt x="4002" y="1"/>
                      <a:pt x="37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sp>
          <p:nvSpPr>
            <p:cNvPr id="230" name="Google Shape;10267;p112"/>
            <p:cNvSpPr/>
            <p:nvPr/>
          </p:nvSpPr>
          <p:spPr>
            <a:xfrm rot="16200000" flipV="1">
              <a:off x="4389116" y="3927507"/>
              <a:ext cx="219708" cy="285987"/>
            </a:xfrm>
            <a:custGeom>
              <a:avLst/>
              <a:gdLst/>
              <a:ahLst/>
              <a:cxnLst/>
              <a:rect l="l" t="t" r="r" b="b"/>
              <a:pathLst>
                <a:path w="9295" h="12099" extrusionOk="0">
                  <a:moveTo>
                    <a:pt x="4601" y="1"/>
                  </a:moveTo>
                  <a:cubicBezTo>
                    <a:pt x="3624" y="1"/>
                    <a:pt x="2836" y="788"/>
                    <a:pt x="2836" y="1796"/>
                  </a:cubicBezTo>
                  <a:cubicBezTo>
                    <a:pt x="2836" y="2647"/>
                    <a:pt x="3467" y="3372"/>
                    <a:pt x="4254" y="3529"/>
                  </a:cubicBezTo>
                  <a:lnTo>
                    <a:pt x="4254" y="4789"/>
                  </a:lnTo>
                  <a:cubicBezTo>
                    <a:pt x="3656" y="4033"/>
                    <a:pt x="2742" y="3561"/>
                    <a:pt x="1765" y="3561"/>
                  </a:cubicBezTo>
                  <a:lnTo>
                    <a:pt x="348" y="3561"/>
                  </a:lnTo>
                  <a:cubicBezTo>
                    <a:pt x="158" y="3561"/>
                    <a:pt x="1" y="3718"/>
                    <a:pt x="1" y="3907"/>
                  </a:cubicBezTo>
                  <a:cubicBezTo>
                    <a:pt x="1" y="5671"/>
                    <a:pt x="1450" y="7152"/>
                    <a:pt x="3214" y="7152"/>
                  </a:cubicBezTo>
                  <a:lnTo>
                    <a:pt x="4286" y="7152"/>
                  </a:lnTo>
                  <a:lnTo>
                    <a:pt x="4286" y="9988"/>
                  </a:lnTo>
                  <a:cubicBezTo>
                    <a:pt x="3845" y="9547"/>
                    <a:pt x="3340" y="9231"/>
                    <a:pt x="2805" y="9042"/>
                  </a:cubicBezTo>
                  <a:cubicBezTo>
                    <a:pt x="2836" y="8885"/>
                    <a:pt x="2868" y="8727"/>
                    <a:pt x="2868" y="8570"/>
                  </a:cubicBezTo>
                  <a:cubicBezTo>
                    <a:pt x="2868" y="7782"/>
                    <a:pt x="2238" y="7152"/>
                    <a:pt x="1450" y="7152"/>
                  </a:cubicBezTo>
                  <a:cubicBezTo>
                    <a:pt x="663" y="7152"/>
                    <a:pt x="32" y="7782"/>
                    <a:pt x="32" y="8570"/>
                  </a:cubicBezTo>
                  <a:cubicBezTo>
                    <a:pt x="32" y="9358"/>
                    <a:pt x="663" y="9988"/>
                    <a:pt x="1450" y="9988"/>
                  </a:cubicBezTo>
                  <a:cubicBezTo>
                    <a:pt x="1797" y="9988"/>
                    <a:pt x="2112" y="9862"/>
                    <a:pt x="2364" y="9610"/>
                  </a:cubicBezTo>
                  <a:cubicBezTo>
                    <a:pt x="3183" y="9830"/>
                    <a:pt x="3908" y="10366"/>
                    <a:pt x="4286" y="11122"/>
                  </a:cubicBezTo>
                  <a:lnTo>
                    <a:pt x="4286" y="11752"/>
                  </a:lnTo>
                  <a:cubicBezTo>
                    <a:pt x="4286" y="11941"/>
                    <a:pt x="4443" y="12098"/>
                    <a:pt x="4632" y="12098"/>
                  </a:cubicBezTo>
                  <a:cubicBezTo>
                    <a:pt x="4853" y="12098"/>
                    <a:pt x="5010" y="11941"/>
                    <a:pt x="5010" y="11752"/>
                  </a:cubicBezTo>
                  <a:lnTo>
                    <a:pt x="5010" y="11342"/>
                  </a:lnTo>
                  <a:lnTo>
                    <a:pt x="6050" y="11342"/>
                  </a:lnTo>
                  <a:cubicBezTo>
                    <a:pt x="7846" y="11342"/>
                    <a:pt x="9295" y="9893"/>
                    <a:pt x="9295" y="8129"/>
                  </a:cubicBezTo>
                  <a:cubicBezTo>
                    <a:pt x="9200" y="7971"/>
                    <a:pt x="9043" y="7814"/>
                    <a:pt x="8854" y="7814"/>
                  </a:cubicBezTo>
                  <a:lnTo>
                    <a:pt x="7436" y="7814"/>
                  </a:lnTo>
                  <a:cubicBezTo>
                    <a:pt x="6428" y="7814"/>
                    <a:pt x="5546" y="8286"/>
                    <a:pt x="4947" y="9042"/>
                  </a:cubicBezTo>
                  <a:lnTo>
                    <a:pt x="4947" y="6837"/>
                  </a:lnTo>
                  <a:cubicBezTo>
                    <a:pt x="5357" y="6081"/>
                    <a:pt x="6050" y="5545"/>
                    <a:pt x="6901" y="5325"/>
                  </a:cubicBezTo>
                  <a:cubicBezTo>
                    <a:pt x="7121" y="5545"/>
                    <a:pt x="7436" y="5671"/>
                    <a:pt x="7814" y="5671"/>
                  </a:cubicBezTo>
                  <a:cubicBezTo>
                    <a:pt x="8602" y="5671"/>
                    <a:pt x="9200" y="5041"/>
                    <a:pt x="9200" y="4254"/>
                  </a:cubicBezTo>
                  <a:cubicBezTo>
                    <a:pt x="9200" y="3466"/>
                    <a:pt x="8602" y="2836"/>
                    <a:pt x="7814" y="2836"/>
                  </a:cubicBezTo>
                  <a:cubicBezTo>
                    <a:pt x="7027" y="2836"/>
                    <a:pt x="6396" y="3466"/>
                    <a:pt x="6396" y="4254"/>
                  </a:cubicBezTo>
                  <a:cubicBezTo>
                    <a:pt x="6396" y="4411"/>
                    <a:pt x="6428" y="4569"/>
                    <a:pt x="6459" y="4726"/>
                  </a:cubicBezTo>
                  <a:cubicBezTo>
                    <a:pt x="5861" y="4947"/>
                    <a:pt x="5357" y="5262"/>
                    <a:pt x="4947" y="5671"/>
                  </a:cubicBezTo>
                  <a:lnTo>
                    <a:pt x="4947" y="3529"/>
                  </a:lnTo>
                  <a:cubicBezTo>
                    <a:pt x="5798" y="3372"/>
                    <a:pt x="6365" y="2615"/>
                    <a:pt x="6365" y="1796"/>
                  </a:cubicBezTo>
                  <a:cubicBezTo>
                    <a:pt x="6365" y="788"/>
                    <a:pt x="5577" y="1"/>
                    <a:pt x="4601" y="1"/>
                  </a:cubicBezTo>
                  <a:close/>
                </a:path>
              </a:pathLst>
            </a:custGeom>
            <a:solidFill>
              <a:srgbClr val="514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233" name="组合 232"/>
          <p:cNvGrpSpPr/>
          <p:nvPr/>
        </p:nvGrpSpPr>
        <p:grpSpPr>
          <a:xfrm>
            <a:off x="3548641" y="3225214"/>
            <a:ext cx="2034136" cy="234382"/>
            <a:chOff x="2607827" y="3959659"/>
            <a:chExt cx="2034136" cy="234382"/>
          </a:xfrm>
        </p:grpSpPr>
        <p:cxnSp>
          <p:nvCxnSpPr>
            <p:cNvPr id="234" name="直接连接符 233"/>
            <p:cNvCxnSpPr/>
            <p:nvPr/>
          </p:nvCxnSpPr>
          <p:spPr>
            <a:xfrm>
              <a:off x="2797260" y="4076771"/>
              <a:ext cx="1548543" cy="0"/>
            </a:xfrm>
            <a:prstGeom prst="line">
              <a:avLst/>
            </a:prstGeom>
            <a:ln>
              <a:solidFill>
                <a:srgbClr val="5144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Google Shape;10267;p112"/>
            <p:cNvSpPr/>
            <p:nvPr/>
          </p:nvSpPr>
          <p:spPr>
            <a:xfrm rot="5400000" flipH="1" flipV="1">
              <a:off x="2640967" y="3927586"/>
              <a:ext cx="219708" cy="285987"/>
            </a:xfrm>
            <a:custGeom>
              <a:avLst/>
              <a:gdLst/>
              <a:ahLst/>
              <a:cxnLst/>
              <a:rect l="l" t="t" r="r" b="b"/>
              <a:pathLst>
                <a:path w="9295" h="12099" extrusionOk="0">
                  <a:moveTo>
                    <a:pt x="4601" y="1"/>
                  </a:moveTo>
                  <a:cubicBezTo>
                    <a:pt x="3624" y="1"/>
                    <a:pt x="2836" y="788"/>
                    <a:pt x="2836" y="1796"/>
                  </a:cubicBezTo>
                  <a:cubicBezTo>
                    <a:pt x="2836" y="2647"/>
                    <a:pt x="3467" y="3372"/>
                    <a:pt x="4254" y="3529"/>
                  </a:cubicBezTo>
                  <a:lnTo>
                    <a:pt x="4254" y="4789"/>
                  </a:lnTo>
                  <a:cubicBezTo>
                    <a:pt x="3656" y="4033"/>
                    <a:pt x="2742" y="3561"/>
                    <a:pt x="1765" y="3561"/>
                  </a:cubicBezTo>
                  <a:lnTo>
                    <a:pt x="348" y="3561"/>
                  </a:lnTo>
                  <a:cubicBezTo>
                    <a:pt x="158" y="3561"/>
                    <a:pt x="1" y="3718"/>
                    <a:pt x="1" y="3907"/>
                  </a:cubicBezTo>
                  <a:cubicBezTo>
                    <a:pt x="1" y="5671"/>
                    <a:pt x="1450" y="7152"/>
                    <a:pt x="3214" y="7152"/>
                  </a:cubicBezTo>
                  <a:lnTo>
                    <a:pt x="4286" y="7152"/>
                  </a:lnTo>
                  <a:lnTo>
                    <a:pt x="4286" y="9988"/>
                  </a:lnTo>
                  <a:cubicBezTo>
                    <a:pt x="3845" y="9547"/>
                    <a:pt x="3340" y="9231"/>
                    <a:pt x="2805" y="9042"/>
                  </a:cubicBezTo>
                  <a:cubicBezTo>
                    <a:pt x="2836" y="8885"/>
                    <a:pt x="2868" y="8727"/>
                    <a:pt x="2868" y="8570"/>
                  </a:cubicBezTo>
                  <a:cubicBezTo>
                    <a:pt x="2868" y="7782"/>
                    <a:pt x="2238" y="7152"/>
                    <a:pt x="1450" y="7152"/>
                  </a:cubicBezTo>
                  <a:cubicBezTo>
                    <a:pt x="663" y="7152"/>
                    <a:pt x="32" y="7782"/>
                    <a:pt x="32" y="8570"/>
                  </a:cubicBezTo>
                  <a:cubicBezTo>
                    <a:pt x="32" y="9358"/>
                    <a:pt x="663" y="9988"/>
                    <a:pt x="1450" y="9988"/>
                  </a:cubicBezTo>
                  <a:cubicBezTo>
                    <a:pt x="1797" y="9988"/>
                    <a:pt x="2112" y="9862"/>
                    <a:pt x="2364" y="9610"/>
                  </a:cubicBezTo>
                  <a:cubicBezTo>
                    <a:pt x="3183" y="9830"/>
                    <a:pt x="3908" y="10366"/>
                    <a:pt x="4286" y="11122"/>
                  </a:cubicBezTo>
                  <a:lnTo>
                    <a:pt x="4286" y="11752"/>
                  </a:lnTo>
                  <a:cubicBezTo>
                    <a:pt x="4286" y="11941"/>
                    <a:pt x="4443" y="12098"/>
                    <a:pt x="4632" y="12098"/>
                  </a:cubicBezTo>
                  <a:cubicBezTo>
                    <a:pt x="4853" y="12098"/>
                    <a:pt x="5010" y="11941"/>
                    <a:pt x="5010" y="11752"/>
                  </a:cubicBezTo>
                  <a:lnTo>
                    <a:pt x="5010" y="11342"/>
                  </a:lnTo>
                  <a:lnTo>
                    <a:pt x="6050" y="11342"/>
                  </a:lnTo>
                  <a:cubicBezTo>
                    <a:pt x="7846" y="11342"/>
                    <a:pt x="9295" y="9893"/>
                    <a:pt x="9295" y="8129"/>
                  </a:cubicBezTo>
                  <a:cubicBezTo>
                    <a:pt x="9200" y="7971"/>
                    <a:pt x="9043" y="7814"/>
                    <a:pt x="8854" y="7814"/>
                  </a:cubicBezTo>
                  <a:lnTo>
                    <a:pt x="7436" y="7814"/>
                  </a:lnTo>
                  <a:cubicBezTo>
                    <a:pt x="6428" y="7814"/>
                    <a:pt x="5546" y="8286"/>
                    <a:pt x="4947" y="9042"/>
                  </a:cubicBezTo>
                  <a:lnTo>
                    <a:pt x="4947" y="6837"/>
                  </a:lnTo>
                  <a:cubicBezTo>
                    <a:pt x="5357" y="6081"/>
                    <a:pt x="6050" y="5545"/>
                    <a:pt x="6901" y="5325"/>
                  </a:cubicBezTo>
                  <a:cubicBezTo>
                    <a:pt x="7121" y="5545"/>
                    <a:pt x="7436" y="5671"/>
                    <a:pt x="7814" y="5671"/>
                  </a:cubicBezTo>
                  <a:cubicBezTo>
                    <a:pt x="8602" y="5671"/>
                    <a:pt x="9200" y="5041"/>
                    <a:pt x="9200" y="4254"/>
                  </a:cubicBezTo>
                  <a:cubicBezTo>
                    <a:pt x="9200" y="3466"/>
                    <a:pt x="8602" y="2836"/>
                    <a:pt x="7814" y="2836"/>
                  </a:cubicBezTo>
                  <a:cubicBezTo>
                    <a:pt x="7027" y="2836"/>
                    <a:pt x="6396" y="3466"/>
                    <a:pt x="6396" y="4254"/>
                  </a:cubicBezTo>
                  <a:cubicBezTo>
                    <a:pt x="6396" y="4411"/>
                    <a:pt x="6428" y="4569"/>
                    <a:pt x="6459" y="4726"/>
                  </a:cubicBezTo>
                  <a:cubicBezTo>
                    <a:pt x="5861" y="4947"/>
                    <a:pt x="5357" y="5262"/>
                    <a:pt x="4947" y="5671"/>
                  </a:cubicBezTo>
                  <a:lnTo>
                    <a:pt x="4947" y="3529"/>
                  </a:lnTo>
                  <a:cubicBezTo>
                    <a:pt x="5798" y="3372"/>
                    <a:pt x="6365" y="2615"/>
                    <a:pt x="6365" y="1796"/>
                  </a:cubicBezTo>
                  <a:cubicBezTo>
                    <a:pt x="6365" y="788"/>
                    <a:pt x="5577" y="1"/>
                    <a:pt x="4601" y="1"/>
                  </a:cubicBezTo>
                  <a:close/>
                </a:path>
              </a:pathLst>
            </a:custGeom>
            <a:solidFill>
              <a:srgbClr val="514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grpSp>
          <p:nvGrpSpPr>
            <p:cNvPr id="236" name="Google Shape;11867;p118"/>
            <p:cNvGrpSpPr/>
            <p:nvPr/>
          </p:nvGrpSpPr>
          <p:grpSpPr>
            <a:xfrm>
              <a:off x="3486122" y="3959659"/>
              <a:ext cx="277545" cy="234382"/>
              <a:chOff x="7791618" y="4027835"/>
              <a:chExt cx="349166" cy="294865"/>
            </a:xfrm>
            <a:solidFill>
              <a:srgbClr val="51442D"/>
            </a:solidFill>
          </p:grpSpPr>
          <p:sp>
            <p:nvSpPr>
              <p:cNvPr id="238" name="Google Shape;11868;p118"/>
              <p:cNvSpPr/>
              <p:nvPr/>
            </p:nvSpPr>
            <p:spPr>
              <a:xfrm>
                <a:off x="7924274" y="4144208"/>
                <a:ext cx="72192" cy="6192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898" extrusionOk="0">
                    <a:moveTo>
                      <a:pt x="1263" y="1"/>
                    </a:moveTo>
                    <a:cubicBezTo>
                      <a:pt x="430" y="1"/>
                      <a:pt x="1" y="1025"/>
                      <a:pt x="596" y="1620"/>
                    </a:cubicBezTo>
                    <a:cubicBezTo>
                      <a:pt x="788" y="1812"/>
                      <a:pt x="1024" y="1897"/>
                      <a:pt x="1256" y="1897"/>
                    </a:cubicBezTo>
                    <a:cubicBezTo>
                      <a:pt x="1745" y="1897"/>
                      <a:pt x="2216" y="1518"/>
                      <a:pt x="2216" y="953"/>
                    </a:cubicBezTo>
                    <a:cubicBezTo>
                      <a:pt x="2192" y="429"/>
                      <a:pt x="1787" y="1"/>
                      <a:pt x="1263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1869;p118"/>
              <p:cNvSpPr/>
              <p:nvPr/>
            </p:nvSpPr>
            <p:spPr>
              <a:xfrm>
                <a:off x="7791618" y="4027835"/>
                <a:ext cx="349166" cy="294865"/>
              </a:xfrm>
              <a:custGeom>
                <a:avLst/>
                <a:gdLst/>
                <a:ahLst/>
                <a:cxnLst/>
                <a:rect l="l" t="t" r="r" b="b"/>
                <a:pathLst>
                  <a:path w="10718" h="9038" extrusionOk="0">
                    <a:moveTo>
                      <a:pt x="6359" y="1067"/>
                    </a:moveTo>
                    <a:cubicBezTo>
                      <a:pt x="6407" y="1210"/>
                      <a:pt x="6478" y="1305"/>
                      <a:pt x="6573" y="1400"/>
                    </a:cubicBezTo>
                    <a:lnTo>
                      <a:pt x="5764" y="3020"/>
                    </a:lnTo>
                    <a:cubicBezTo>
                      <a:pt x="5954" y="3067"/>
                      <a:pt x="6145" y="3163"/>
                      <a:pt x="6312" y="3306"/>
                    </a:cubicBezTo>
                    <a:lnTo>
                      <a:pt x="7121" y="1686"/>
                    </a:lnTo>
                    <a:cubicBezTo>
                      <a:pt x="7171" y="1696"/>
                      <a:pt x="7220" y="1702"/>
                      <a:pt x="7269" y="1702"/>
                    </a:cubicBezTo>
                    <a:cubicBezTo>
                      <a:pt x="7339" y="1702"/>
                      <a:pt x="7409" y="1690"/>
                      <a:pt x="7478" y="1662"/>
                    </a:cubicBezTo>
                    <a:lnTo>
                      <a:pt x="9003" y="3972"/>
                    </a:lnTo>
                    <a:cubicBezTo>
                      <a:pt x="8955" y="4044"/>
                      <a:pt x="8907" y="4115"/>
                      <a:pt x="8883" y="4211"/>
                    </a:cubicBezTo>
                    <a:lnTo>
                      <a:pt x="6883" y="4211"/>
                    </a:lnTo>
                    <a:cubicBezTo>
                      <a:pt x="6931" y="4425"/>
                      <a:pt x="6931" y="4639"/>
                      <a:pt x="6883" y="4830"/>
                    </a:cubicBezTo>
                    <a:lnTo>
                      <a:pt x="8907" y="4830"/>
                    </a:lnTo>
                    <a:cubicBezTo>
                      <a:pt x="8931" y="4925"/>
                      <a:pt x="8979" y="4996"/>
                      <a:pt x="9026" y="5068"/>
                    </a:cubicBezTo>
                    <a:lnTo>
                      <a:pt x="7478" y="7378"/>
                    </a:lnTo>
                    <a:cubicBezTo>
                      <a:pt x="7394" y="7361"/>
                      <a:pt x="7310" y="7344"/>
                      <a:pt x="7226" y="7344"/>
                    </a:cubicBezTo>
                    <a:cubicBezTo>
                      <a:pt x="7191" y="7344"/>
                      <a:pt x="7156" y="7347"/>
                      <a:pt x="7121" y="7354"/>
                    </a:cubicBezTo>
                    <a:lnTo>
                      <a:pt x="6312" y="5735"/>
                    </a:lnTo>
                    <a:cubicBezTo>
                      <a:pt x="6145" y="5878"/>
                      <a:pt x="5954" y="5973"/>
                      <a:pt x="5740" y="6044"/>
                    </a:cubicBezTo>
                    <a:lnTo>
                      <a:pt x="6573" y="7664"/>
                    </a:lnTo>
                    <a:cubicBezTo>
                      <a:pt x="6478" y="7759"/>
                      <a:pt x="6407" y="7854"/>
                      <a:pt x="6359" y="7997"/>
                    </a:cubicBezTo>
                    <a:lnTo>
                      <a:pt x="4359" y="7997"/>
                    </a:lnTo>
                    <a:cubicBezTo>
                      <a:pt x="4311" y="7854"/>
                      <a:pt x="4240" y="7735"/>
                      <a:pt x="4144" y="7640"/>
                    </a:cubicBezTo>
                    <a:lnTo>
                      <a:pt x="4954" y="6044"/>
                    </a:lnTo>
                    <a:cubicBezTo>
                      <a:pt x="4740" y="5973"/>
                      <a:pt x="4549" y="5878"/>
                      <a:pt x="4383" y="5758"/>
                    </a:cubicBezTo>
                    <a:lnTo>
                      <a:pt x="3573" y="7378"/>
                    </a:lnTo>
                    <a:cubicBezTo>
                      <a:pt x="3513" y="7366"/>
                      <a:pt x="3454" y="7360"/>
                      <a:pt x="3397" y="7360"/>
                    </a:cubicBezTo>
                    <a:cubicBezTo>
                      <a:pt x="3341" y="7360"/>
                      <a:pt x="3287" y="7366"/>
                      <a:pt x="3239" y="7378"/>
                    </a:cubicBezTo>
                    <a:lnTo>
                      <a:pt x="1715" y="5092"/>
                    </a:lnTo>
                    <a:cubicBezTo>
                      <a:pt x="1763" y="4996"/>
                      <a:pt x="1811" y="4925"/>
                      <a:pt x="1834" y="4830"/>
                    </a:cubicBezTo>
                    <a:lnTo>
                      <a:pt x="3811" y="4830"/>
                    </a:lnTo>
                    <a:cubicBezTo>
                      <a:pt x="3763" y="4639"/>
                      <a:pt x="3763" y="4425"/>
                      <a:pt x="3811" y="4234"/>
                    </a:cubicBezTo>
                    <a:lnTo>
                      <a:pt x="1834" y="4234"/>
                    </a:lnTo>
                    <a:cubicBezTo>
                      <a:pt x="1787" y="4139"/>
                      <a:pt x="1739" y="4068"/>
                      <a:pt x="1691" y="3996"/>
                    </a:cubicBezTo>
                    <a:lnTo>
                      <a:pt x="3239" y="1686"/>
                    </a:lnTo>
                    <a:cubicBezTo>
                      <a:pt x="3335" y="1710"/>
                      <a:pt x="3454" y="1710"/>
                      <a:pt x="3573" y="1710"/>
                    </a:cubicBezTo>
                    <a:lnTo>
                      <a:pt x="4383" y="3306"/>
                    </a:lnTo>
                    <a:cubicBezTo>
                      <a:pt x="4549" y="3187"/>
                      <a:pt x="4740" y="3091"/>
                      <a:pt x="4954" y="3020"/>
                    </a:cubicBezTo>
                    <a:lnTo>
                      <a:pt x="4144" y="1424"/>
                    </a:lnTo>
                    <a:cubicBezTo>
                      <a:pt x="4240" y="1329"/>
                      <a:pt x="4311" y="1210"/>
                      <a:pt x="4359" y="1067"/>
                    </a:cubicBezTo>
                    <a:close/>
                    <a:moveTo>
                      <a:pt x="3730" y="1"/>
                    </a:moveTo>
                    <a:cubicBezTo>
                      <a:pt x="3077" y="1"/>
                      <a:pt x="2262" y="700"/>
                      <a:pt x="2716" y="1305"/>
                    </a:cubicBezTo>
                    <a:lnTo>
                      <a:pt x="1168" y="3639"/>
                    </a:lnTo>
                    <a:cubicBezTo>
                      <a:pt x="1093" y="3621"/>
                      <a:pt x="1018" y="3612"/>
                      <a:pt x="945" y="3612"/>
                    </a:cubicBezTo>
                    <a:cubicBezTo>
                      <a:pt x="437" y="3612"/>
                      <a:pt x="1" y="4024"/>
                      <a:pt x="1" y="4544"/>
                    </a:cubicBezTo>
                    <a:cubicBezTo>
                      <a:pt x="1" y="5075"/>
                      <a:pt x="439" y="5484"/>
                      <a:pt x="940" y="5484"/>
                    </a:cubicBezTo>
                    <a:cubicBezTo>
                      <a:pt x="1022" y="5484"/>
                      <a:pt x="1107" y="5473"/>
                      <a:pt x="1191" y="5449"/>
                    </a:cubicBezTo>
                    <a:lnTo>
                      <a:pt x="2692" y="7735"/>
                    </a:lnTo>
                    <a:cubicBezTo>
                      <a:pt x="2252" y="8344"/>
                      <a:pt x="3074" y="9038"/>
                      <a:pt x="3724" y="9038"/>
                    </a:cubicBezTo>
                    <a:cubicBezTo>
                      <a:pt x="3989" y="9038"/>
                      <a:pt x="4225" y="8923"/>
                      <a:pt x="4335" y="8640"/>
                    </a:cubicBezTo>
                    <a:lnTo>
                      <a:pt x="6359" y="8640"/>
                    </a:lnTo>
                    <a:cubicBezTo>
                      <a:pt x="6469" y="8923"/>
                      <a:pt x="6705" y="9038"/>
                      <a:pt x="6969" y="9038"/>
                    </a:cubicBezTo>
                    <a:cubicBezTo>
                      <a:pt x="7618" y="9038"/>
                      <a:pt x="8435" y="8344"/>
                      <a:pt x="7979" y="7735"/>
                    </a:cubicBezTo>
                    <a:lnTo>
                      <a:pt x="9526" y="5425"/>
                    </a:lnTo>
                    <a:cubicBezTo>
                      <a:pt x="9601" y="5443"/>
                      <a:pt x="9676" y="5452"/>
                      <a:pt x="9750" y="5452"/>
                    </a:cubicBezTo>
                    <a:cubicBezTo>
                      <a:pt x="10262" y="5452"/>
                      <a:pt x="10717" y="5038"/>
                      <a:pt x="10717" y="4496"/>
                    </a:cubicBezTo>
                    <a:cubicBezTo>
                      <a:pt x="10717" y="3965"/>
                      <a:pt x="10279" y="3557"/>
                      <a:pt x="9778" y="3557"/>
                    </a:cubicBezTo>
                    <a:cubicBezTo>
                      <a:pt x="9696" y="3557"/>
                      <a:pt x="9611" y="3568"/>
                      <a:pt x="9526" y="3591"/>
                    </a:cubicBezTo>
                    <a:lnTo>
                      <a:pt x="8002" y="1305"/>
                    </a:lnTo>
                    <a:cubicBezTo>
                      <a:pt x="8456" y="700"/>
                      <a:pt x="7629" y="1"/>
                      <a:pt x="6978" y="1"/>
                    </a:cubicBezTo>
                    <a:cubicBezTo>
                      <a:pt x="6706" y="1"/>
                      <a:pt x="6464" y="123"/>
                      <a:pt x="6359" y="424"/>
                    </a:cubicBezTo>
                    <a:lnTo>
                      <a:pt x="4359" y="424"/>
                    </a:lnTo>
                    <a:cubicBezTo>
                      <a:pt x="4247" y="123"/>
                      <a:pt x="4002" y="1"/>
                      <a:pt x="37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sp>
          <p:nvSpPr>
            <p:cNvPr id="237" name="Google Shape;10267;p112"/>
            <p:cNvSpPr/>
            <p:nvPr/>
          </p:nvSpPr>
          <p:spPr>
            <a:xfrm rot="16200000" flipV="1">
              <a:off x="4389116" y="3927507"/>
              <a:ext cx="219708" cy="285987"/>
            </a:xfrm>
            <a:custGeom>
              <a:avLst/>
              <a:gdLst/>
              <a:ahLst/>
              <a:cxnLst/>
              <a:rect l="l" t="t" r="r" b="b"/>
              <a:pathLst>
                <a:path w="9295" h="12099" extrusionOk="0">
                  <a:moveTo>
                    <a:pt x="4601" y="1"/>
                  </a:moveTo>
                  <a:cubicBezTo>
                    <a:pt x="3624" y="1"/>
                    <a:pt x="2836" y="788"/>
                    <a:pt x="2836" y="1796"/>
                  </a:cubicBezTo>
                  <a:cubicBezTo>
                    <a:pt x="2836" y="2647"/>
                    <a:pt x="3467" y="3372"/>
                    <a:pt x="4254" y="3529"/>
                  </a:cubicBezTo>
                  <a:lnTo>
                    <a:pt x="4254" y="4789"/>
                  </a:lnTo>
                  <a:cubicBezTo>
                    <a:pt x="3656" y="4033"/>
                    <a:pt x="2742" y="3561"/>
                    <a:pt x="1765" y="3561"/>
                  </a:cubicBezTo>
                  <a:lnTo>
                    <a:pt x="348" y="3561"/>
                  </a:lnTo>
                  <a:cubicBezTo>
                    <a:pt x="158" y="3561"/>
                    <a:pt x="1" y="3718"/>
                    <a:pt x="1" y="3907"/>
                  </a:cubicBezTo>
                  <a:cubicBezTo>
                    <a:pt x="1" y="5671"/>
                    <a:pt x="1450" y="7152"/>
                    <a:pt x="3214" y="7152"/>
                  </a:cubicBezTo>
                  <a:lnTo>
                    <a:pt x="4286" y="7152"/>
                  </a:lnTo>
                  <a:lnTo>
                    <a:pt x="4286" y="9988"/>
                  </a:lnTo>
                  <a:cubicBezTo>
                    <a:pt x="3845" y="9547"/>
                    <a:pt x="3340" y="9231"/>
                    <a:pt x="2805" y="9042"/>
                  </a:cubicBezTo>
                  <a:cubicBezTo>
                    <a:pt x="2836" y="8885"/>
                    <a:pt x="2868" y="8727"/>
                    <a:pt x="2868" y="8570"/>
                  </a:cubicBezTo>
                  <a:cubicBezTo>
                    <a:pt x="2868" y="7782"/>
                    <a:pt x="2238" y="7152"/>
                    <a:pt x="1450" y="7152"/>
                  </a:cubicBezTo>
                  <a:cubicBezTo>
                    <a:pt x="663" y="7152"/>
                    <a:pt x="32" y="7782"/>
                    <a:pt x="32" y="8570"/>
                  </a:cubicBezTo>
                  <a:cubicBezTo>
                    <a:pt x="32" y="9358"/>
                    <a:pt x="663" y="9988"/>
                    <a:pt x="1450" y="9988"/>
                  </a:cubicBezTo>
                  <a:cubicBezTo>
                    <a:pt x="1797" y="9988"/>
                    <a:pt x="2112" y="9862"/>
                    <a:pt x="2364" y="9610"/>
                  </a:cubicBezTo>
                  <a:cubicBezTo>
                    <a:pt x="3183" y="9830"/>
                    <a:pt x="3908" y="10366"/>
                    <a:pt x="4286" y="11122"/>
                  </a:cubicBezTo>
                  <a:lnTo>
                    <a:pt x="4286" y="11752"/>
                  </a:lnTo>
                  <a:cubicBezTo>
                    <a:pt x="4286" y="11941"/>
                    <a:pt x="4443" y="12098"/>
                    <a:pt x="4632" y="12098"/>
                  </a:cubicBezTo>
                  <a:cubicBezTo>
                    <a:pt x="4853" y="12098"/>
                    <a:pt x="5010" y="11941"/>
                    <a:pt x="5010" y="11752"/>
                  </a:cubicBezTo>
                  <a:lnTo>
                    <a:pt x="5010" y="11342"/>
                  </a:lnTo>
                  <a:lnTo>
                    <a:pt x="6050" y="11342"/>
                  </a:lnTo>
                  <a:cubicBezTo>
                    <a:pt x="7846" y="11342"/>
                    <a:pt x="9295" y="9893"/>
                    <a:pt x="9295" y="8129"/>
                  </a:cubicBezTo>
                  <a:cubicBezTo>
                    <a:pt x="9200" y="7971"/>
                    <a:pt x="9043" y="7814"/>
                    <a:pt x="8854" y="7814"/>
                  </a:cubicBezTo>
                  <a:lnTo>
                    <a:pt x="7436" y="7814"/>
                  </a:lnTo>
                  <a:cubicBezTo>
                    <a:pt x="6428" y="7814"/>
                    <a:pt x="5546" y="8286"/>
                    <a:pt x="4947" y="9042"/>
                  </a:cubicBezTo>
                  <a:lnTo>
                    <a:pt x="4947" y="6837"/>
                  </a:lnTo>
                  <a:cubicBezTo>
                    <a:pt x="5357" y="6081"/>
                    <a:pt x="6050" y="5545"/>
                    <a:pt x="6901" y="5325"/>
                  </a:cubicBezTo>
                  <a:cubicBezTo>
                    <a:pt x="7121" y="5545"/>
                    <a:pt x="7436" y="5671"/>
                    <a:pt x="7814" y="5671"/>
                  </a:cubicBezTo>
                  <a:cubicBezTo>
                    <a:pt x="8602" y="5671"/>
                    <a:pt x="9200" y="5041"/>
                    <a:pt x="9200" y="4254"/>
                  </a:cubicBezTo>
                  <a:cubicBezTo>
                    <a:pt x="9200" y="3466"/>
                    <a:pt x="8602" y="2836"/>
                    <a:pt x="7814" y="2836"/>
                  </a:cubicBezTo>
                  <a:cubicBezTo>
                    <a:pt x="7027" y="2836"/>
                    <a:pt x="6396" y="3466"/>
                    <a:pt x="6396" y="4254"/>
                  </a:cubicBezTo>
                  <a:cubicBezTo>
                    <a:pt x="6396" y="4411"/>
                    <a:pt x="6428" y="4569"/>
                    <a:pt x="6459" y="4726"/>
                  </a:cubicBezTo>
                  <a:cubicBezTo>
                    <a:pt x="5861" y="4947"/>
                    <a:pt x="5357" y="5262"/>
                    <a:pt x="4947" y="5671"/>
                  </a:cubicBezTo>
                  <a:lnTo>
                    <a:pt x="4947" y="3529"/>
                  </a:lnTo>
                  <a:cubicBezTo>
                    <a:pt x="5798" y="3372"/>
                    <a:pt x="6365" y="2615"/>
                    <a:pt x="6365" y="1796"/>
                  </a:cubicBezTo>
                  <a:cubicBezTo>
                    <a:pt x="6365" y="788"/>
                    <a:pt x="5577" y="1"/>
                    <a:pt x="4601" y="1"/>
                  </a:cubicBezTo>
                  <a:close/>
                </a:path>
              </a:pathLst>
            </a:custGeom>
            <a:solidFill>
              <a:srgbClr val="514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36363" y="2310049"/>
            <a:ext cx="436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게임 개발 기획서</a:t>
            </a:r>
            <a:endParaRPr lang="ko-KR" altLang="en-US" sz="4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026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41"/>
          <p:cNvSpPr txBox="1"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200" b="1" dirty="0" smtClean="0">
                <a:latin typeface="NanumGothic"/>
                <a:ea typeface="NanumGothic"/>
              </a:rPr>
              <a:t>게임의 결말</a:t>
            </a:r>
            <a:r>
              <a:rPr lang="en-US" altLang="ko-KR" sz="3200" b="1" dirty="0">
                <a:latin typeface="NanumGothic"/>
                <a:ea typeface="NanumGothic"/>
              </a:rPr>
              <a:t> </a:t>
            </a:r>
            <a:r>
              <a:rPr lang="en-US" altLang="ko-KR" sz="3200" b="1" dirty="0" smtClean="0">
                <a:latin typeface="NanumGothic"/>
                <a:ea typeface="NanumGothic"/>
              </a:rPr>
              <a:t>: </a:t>
            </a:r>
            <a:r>
              <a:rPr lang="ko-KR" altLang="en-US" sz="3200" b="1" dirty="0" smtClean="0">
                <a:latin typeface="NanumGothic"/>
                <a:ea typeface="NanumGothic"/>
              </a:rPr>
              <a:t>두가지 엔딩</a:t>
            </a:r>
            <a:endParaRPr sz="3200" b="1" dirty="0">
              <a:latin typeface="Lato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0000" y="2427733"/>
            <a:ext cx="3096344" cy="1800200"/>
            <a:chOff x="827584" y="1779662"/>
            <a:chExt cx="3096344" cy="1800200"/>
          </a:xfrm>
        </p:grpSpPr>
        <p:sp>
          <p:nvSpPr>
            <p:cNvPr id="2" name="직사각형 1"/>
            <p:cNvSpPr/>
            <p:nvPr/>
          </p:nvSpPr>
          <p:spPr>
            <a:xfrm>
              <a:off x="827584" y="1779662"/>
              <a:ext cx="3096344" cy="18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63688" y="185167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NanumGothic" panose="020D0604000000000000" pitchFamily="50" charset="-127"/>
                  <a:ea typeface="NanumGothic" panose="020D0604000000000000" pitchFamily="50" charset="-127"/>
                </a:rPr>
                <a:t>해피엔딩</a:t>
              </a:r>
              <a:endParaRPr lang="ko-KR" altLang="en-US" b="1" dirty="0"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  <p:sp>
          <p:nvSpPr>
            <p:cNvPr id="46" name="Text 4"/>
            <p:cNvSpPr/>
            <p:nvPr/>
          </p:nvSpPr>
          <p:spPr>
            <a:xfrm>
              <a:off x="1115616" y="2221002"/>
              <a:ext cx="2520279" cy="118791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ct val="200000"/>
                </a:lnSpc>
              </a:pPr>
              <a:r>
                <a:rPr lang="en-US" sz="1000" dirty="0">
                  <a:solidFill>
                    <a:srgbClr val="383838"/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CEO를 가두고 새로운 지도자를 찾습니다. 상인이 공동체를 이끌 새로운 지도자가 되어 평화로운 사회를 만듭니다.</a:t>
              </a:r>
              <a:endParaRPr lang="en-US" sz="1000" dirty="0"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64088" y="2424959"/>
            <a:ext cx="3096344" cy="1800200"/>
            <a:chOff x="5220072" y="1779662"/>
            <a:chExt cx="3096344" cy="1800200"/>
          </a:xfrm>
        </p:grpSpPr>
        <p:sp>
          <p:nvSpPr>
            <p:cNvPr id="43" name="직사각형 42"/>
            <p:cNvSpPr/>
            <p:nvPr/>
          </p:nvSpPr>
          <p:spPr>
            <a:xfrm>
              <a:off x="5220072" y="1779662"/>
              <a:ext cx="3096344" cy="18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92180" y="185167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NanumGothic" panose="020D0604000000000000" pitchFamily="50" charset="-127"/>
                  <a:ea typeface="NanumGothic" panose="020D0604000000000000" pitchFamily="50" charset="-127"/>
                </a:rPr>
                <a:t>배드엔딩</a:t>
              </a:r>
              <a:endParaRPr lang="ko-KR" altLang="en-US" b="1" dirty="0"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  <p:sp>
          <p:nvSpPr>
            <p:cNvPr id="47" name="Text 4"/>
            <p:cNvSpPr/>
            <p:nvPr/>
          </p:nvSpPr>
          <p:spPr>
            <a:xfrm>
              <a:off x="5508104" y="2191361"/>
              <a:ext cx="2520279" cy="97680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ct val="200000"/>
                </a:lnSpc>
                <a:buNone/>
              </a:pPr>
              <a:r>
                <a:rPr lang="en-US" sz="1000" dirty="0">
                  <a:solidFill>
                    <a:srgbClr val="383838"/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CEO를 </a:t>
              </a:r>
              <a:r>
                <a:rPr lang="ko-KR" altLang="en-US" sz="1000" dirty="0" smtClean="0">
                  <a:solidFill>
                    <a:srgbClr val="383838"/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죽이고 주인공의 성격이 </a:t>
              </a:r>
              <a:r>
                <a:rPr lang="ko-KR" altLang="en-US" sz="1000" dirty="0" smtClean="0">
                  <a:solidFill>
                    <a:srgbClr val="383838"/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변합니다</a:t>
              </a:r>
              <a:r>
                <a:rPr lang="en-US" altLang="ko-KR" sz="1000" dirty="0" smtClean="0">
                  <a:solidFill>
                    <a:srgbClr val="383838"/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.</a:t>
              </a:r>
            </a:p>
            <a:p>
              <a:pPr marL="0" indent="0">
                <a:lnSpc>
                  <a:spcPct val="200000"/>
                </a:lnSpc>
                <a:buNone/>
              </a:pPr>
              <a:r>
                <a:rPr lang="ko-KR" altLang="en-US" sz="1000" dirty="0" smtClean="0">
                  <a:solidFill>
                    <a:srgbClr val="383838"/>
                  </a:solidFill>
                  <a:latin typeface="NanumGothic" panose="020D0604000000000000" pitchFamily="50" charset="-127"/>
                  <a:ea typeface="NanumGothic" panose="020D0604000000000000" pitchFamily="50" charset="-127"/>
                </a:rPr>
                <a:t>문제에 직면하면 사람을 해치는 방향으로 바뀌어 새로운 폭군이 됩니다</a:t>
              </a:r>
              <a:r>
                <a:rPr lang="en-US" altLang="ko-KR" sz="1000" dirty="0" smtClean="0">
                  <a:solidFill>
                    <a:srgbClr val="383838"/>
                  </a:solidFill>
                  <a:latin typeface="NanumGothic" panose="020D0604000000000000" pitchFamily="50" charset="-127"/>
                  <a:ea typeface="NanumGothic" panose="020D0604000000000000" pitchFamily="50" charset="-127"/>
                </a:rPr>
                <a:t>.</a:t>
              </a:r>
              <a:endParaRPr lang="en-US" sz="1000" dirty="0"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179076" y="1175309"/>
            <a:ext cx="2785848" cy="641356"/>
            <a:chOff x="827584" y="1779662"/>
            <a:chExt cx="3096344" cy="1800200"/>
          </a:xfrm>
        </p:grpSpPr>
        <p:sp>
          <p:nvSpPr>
            <p:cNvPr id="51" name="직사각형 50"/>
            <p:cNvSpPr/>
            <p:nvPr/>
          </p:nvSpPr>
          <p:spPr>
            <a:xfrm>
              <a:off x="827584" y="1779662"/>
              <a:ext cx="3096344" cy="1800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25440" y="2161429"/>
              <a:ext cx="1900632" cy="1036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NanumGothic" panose="020D0604000000000000" pitchFamily="50" charset="-127"/>
                  <a:ea typeface="NanumGothic" panose="020D0604000000000000" pitchFamily="50" charset="-127"/>
                </a:rPr>
                <a:t>최종 보스 이후</a:t>
              </a:r>
              <a:endParaRPr lang="ko-KR" altLang="en-US" b="1" dirty="0"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</p:grpSp>
      <p:cxnSp>
        <p:nvCxnSpPr>
          <p:cNvPr id="7" name="직선 연결선 6"/>
          <p:cNvCxnSpPr>
            <a:stCxn id="51" idx="1"/>
          </p:cNvCxnSpPr>
          <p:nvPr/>
        </p:nvCxnSpPr>
        <p:spPr>
          <a:xfrm flipH="1" flipV="1">
            <a:off x="2267744" y="1491630"/>
            <a:ext cx="911332" cy="4357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endCxn id="2" idx="0"/>
          </p:cNvCxnSpPr>
          <p:nvPr/>
        </p:nvCxnSpPr>
        <p:spPr>
          <a:xfrm>
            <a:off x="2267744" y="2424959"/>
            <a:ext cx="428" cy="2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2" idx="0"/>
          </p:cNvCxnSpPr>
          <p:nvPr/>
        </p:nvCxnSpPr>
        <p:spPr>
          <a:xfrm flipH="1" flipV="1">
            <a:off x="2267744" y="1491630"/>
            <a:ext cx="428" cy="936103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43" idx="0"/>
          </p:cNvCxnSpPr>
          <p:nvPr/>
        </p:nvCxnSpPr>
        <p:spPr>
          <a:xfrm flipH="1" flipV="1">
            <a:off x="6912259" y="1491630"/>
            <a:ext cx="1" cy="933329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51" idx="3"/>
          </p:cNvCxnSpPr>
          <p:nvPr/>
        </p:nvCxnSpPr>
        <p:spPr>
          <a:xfrm flipV="1">
            <a:off x="5964924" y="1491630"/>
            <a:ext cx="947335" cy="4357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568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육각형 2"/>
          <p:cNvSpPr/>
          <p:nvPr/>
        </p:nvSpPr>
        <p:spPr>
          <a:xfrm>
            <a:off x="1115616" y="843558"/>
            <a:ext cx="6912768" cy="34563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35696" y="2140863"/>
            <a:ext cx="56166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감사합니다</a:t>
            </a:r>
            <a:r>
              <a:rPr lang="en-US" altLang="ko-KR" sz="5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!</a:t>
            </a:r>
            <a:endParaRPr lang="ko-KR" altLang="en-US" sz="5000" b="1" dirty="0">
              <a:solidFill>
                <a:schemeClr val="accent3">
                  <a:lumMod val="40000"/>
                  <a:lumOff val="60000"/>
                </a:schemeClr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grpSp>
        <p:nvGrpSpPr>
          <p:cNvPr id="4" name="组合 232"/>
          <p:cNvGrpSpPr/>
          <p:nvPr/>
        </p:nvGrpSpPr>
        <p:grpSpPr>
          <a:xfrm>
            <a:off x="3548641" y="3867894"/>
            <a:ext cx="2034136" cy="234382"/>
            <a:chOff x="2607827" y="3959659"/>
            <a:chExt cx="2034136" cy="234382"/>
          </a:xfrm>
        </p:grpSpPr>
        <p:cxnSp>
          <p:nvCxnSpPr>
            <p:cNvPr id="5" name="直接连接符 233"/>
            <p:cNvCxnSpPr/>
            <p:nvPr/>
          </p:nvCxnSpPr>
          <p:spPr>
            <a:xfrm>
              <a:off x="2797260" y="4076771"/>
              <a:ext cx="1548543" cy="0"/>
            </a:xfrm>
            <a:prstGeom prst="line">
              <a:avLst/>
            </a:prstGeom>
            <a:ln>
              <a:solidFill>
                <a:srgbClr val="5144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Google Shape;10267;p112"/>
            <p:cNvSpPr/>
            <p:nvPr/>
          </p:nvSpPr>
          <p:spPr>
            <a:xfrm rot="5400000" flipH="1" flipV="1">
              <a:off x="2640967" y="3927586"/>
              <a:ext cx="219708" cy="285987"/>
            </a:xfrm>
            <a:custGeom>
              <a:avLst/>
              <a:gdLst/>
              <a:ahLst/>
              <a:cxnLst/>
              <a:rect l="l" t="t" r="r" b="b"/>
              <a:pathLst>
                <a:path w="9295" h="12099" extrusionOk="0">
                  <a:moveTo>
                    <a:pt x="4601" y="1"/>
                  </a:moveTo>
                  <a:cubicBezTo>
                    <a:pt x="3624" y="1"/>
                    <a:pt x="2836" y="788"/>
                    <a:pt x="2836" y="1796"/>
                  </a:cubicBezTo>
                  <a:cubicBezTo>
                    <a:pt x="2836" y="2647"/>
                    <a:pt x="3467" y="3372"/>
                    <a:pt x="4254" y="3529"/>
                  </a:cubicBezTo>
                  <a:lnTo>
                    <a:pt x="4254" y="4789"/>
                  </a:lnTo>
                  <a:cubicBezTo>
                    <a:pt x="3656" y="4033"/>
                    <a:pt x="2742" y="3561"/>
                    <a:pt x="1765" y="3561"/>
                  </a:cubicBezTo>
                  <a:lnTo>
                    <a:pt x="348" y="3561"/>
                  </a:lnTo>
                  <a:cubicBezTo>
                    <a:pt x="158" y="3561"/>
                    <a:pt x="1" y="3718"/>
                    <a:pt x="1" y="3907"/>
                  </a:cubicBezTo>
                  <a:cubicBezTo>
                    <a:pt x="1" y="5671"/>
                    <a:pt x="1450" y="7152"/>
                    <a:pt x="3214" y="7152"/>
                  </a:cubicBezTo>
                  <a:lnTo>
                    <a:pt x="4286" y="7152"/>
                  </a:lnTo>
                  <a:lnTo>
                    <a:pt x="4286" y="9988"/>
                  </a:lnTo>
                  <a:cubicBezTo>
                    <a:pt x="3845" y="9547"/>
                    <a:pt x="3340" y="9231"/>
                    <a:pt x="2805" y="9042"/>
                  </a:cubicBezTo>
                  <a:cubicBezTo>
                    <a:pt x="2836" y="8885"/>
                    <a:pt x="2868" y="8727"/>
                    <a:pt x="2868" y="8570"/>
                  </a:cubicBezTo>
                  <a:cubicBezTo>
                    <a:pt x="2868" y="7782"/>
                    <a:pt x="2238" y="7152"/>
                    <a:pt x="1450" y="7152"/>
                  </a:cubicBezTo>
                  <a:cubicBezTo>
                    <a:pt x="663" y="7152"/>
                    <a:pt x="32" y="7782"/>
                    <a:pt x="32" y="8570"/>
                  </a:cubicBezTo>
                  <a:cubicBezTo>
                    <a:pt x="32" y="9358"/>
                    <a:pt x="663" y="9988"/>
                    <a:pt x="1450" y="9988"/>
                  </a:cubicBezTo>
                  <a:cubicBezTo>
                    <a:pt x="1797" y="9988"/>
                    <a:pt x="2112" y="9862"/>
                    <a:pt x="2364" y="9610"/>
                  </a:cubicBezTo>
                  <a:cubicBezTo>
                    <a:pt x="3183" y="9830"/>
                    <a:pt x="3908" y="10366"/>
                    <a:pt x="4286" y="11122"/>
                  </a:cubicBezTo>
                  <a:lnTo>
                    <a:pt x="4286" y="11752"/>
                  </a:lnTo>
                  <a:cubicBezTo>
                    <a:pt x="4286" y="11941"/>
                    <a:pt x="4443" y="12098"/>
                    <a:pt x="4632" y="12098"/>
                  </a:cubicBezTo>
                  <a:cubicBezTo>
                    <a:pt x="4853" y="12098"/>
                    <a:pt x="5010" y="11941"/>
                    <a:pt x="5010" y="11752"/>
                  </a:cubicBezTo>
                  <a:lnTo>
                    <a:pt x="5010" y="11342"/>
                  </a:lnTo>
                  <a:lnTo>
                    <a:pt x="6050" y="11342"/>
                  </a:lnTo>
                  <a:cubicBezTo>
                    <a:pt x="7846" y="11342"/>
                    <a:pt x="9295" y="9893"/>
                    <a:pt x="9295" y="8129"/>
                  </a:cubicBezTo>
                  <a:cubicBezTo>
                    <a:pt x="9200" y="7971"/>
                    <a:pt x="9043" y="7814"/>
                    <a:pt x="8854" y="7814"/>
                  </a:cubicBezTo>
                  <a:lnTo>
                    <a:pt x="7436" y="7814"/>
                  </a:lnTo>
                  <a:cubicBezTo>
                    <a:pt x="6428" y="7814"/>
                    <a:pt x="5546" y="8286"/>
                    <a:pt x="4947" y="9042"/>
                  </a:cubicBezTo>
                  <a:lnTo>
                    <a:pt x="4947" y="6837"/>
                  </a:lnTo>
                  <a:cubicBezTo>
                    <a:pt x="5357" y="6081"/>
                    <a:pt x="6050" y="5545"/>
                    <a:pt x="6901" y="5325"/>
                  </a:cubicBezTo>
                  <a:cubicBezTo>
                    <a:pt x="7121" y="5545"/>
                    <a:pt x="7436" y="5671"/>
                    <a:pt x="7814" y="5671"/>
                  </a:cubicBezTo>
                  <a:cubicBezTo>
                    <a:pt x="8602" y="5671"/>
                    <a:pt x="9200" y="5041"/>
                    <a:pt x="9200" y="4254"/>
                  </a:cubicBezTo>
                  <a:cubicBezTo>
                    <a:pt x="9200" y="3466"/>
                    <a:pt x="8602" y="2836"/>
                    <a:pt x="7814" y="2836"/>
                  </a:cubicBezTo>
                  <a:cubicBezTo>
                    <a:pt x="7027" y="2836"/>
                    <a:pt x="6396" y="3466"/>
                    <a:pt x="6396" y="4254"/>
                  </a:cubicBezTo>
                  <a:cubicBezTo>
                    <a:pt x="6396" y="4411"/>
                    <a:pt x="6428" y="4569"/>
                    <a:pt x="6459" y="4726"/>
                  </a:cubicBezTo>
                  <a:cubicBezTo>
                    <a:pt x="5861" y="4947"/>
                    <a:pt x="5357" y="5262"/>
                    <a:pt x="4947" y="5671"/>
                  </a:cubicBezTo>
                  <a:lnTo>
                    <a:pt x="4947" y="3529"/>
                  </a:lnTo>
                  <a:cubicBezTo>
                    <a:pt x="5798" y="3372"/>
                    <a:pt x="6365" y="2615"/>
                    <a:pt x="6365" y="1796"/>
                  </a:cubicBezTo>
                  <a:cubicBezTo>
                    <a:pt x="6365" y="788"/>
                    <a:pt x="5577" y="1"/>
                    <a:pt x="4601" y="1"/>
                  </a:cubicBezTo>
                  <a:close/>
                </a:path>
              </a:pathLst>
            </a:custGeom>
            <a:solidFill>
              <a:srgbClr val="514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grpSp>
          <p:nvGrpSpPr>
            <p:cNvPr id="7" name="Google Shape;11867;p118"/>
            <p:cNvGrpSpPr/>
            <p:nvPr/>
          </p:nvGrpSpPr>
          <p:grpSpPr>
            <a:xfrm>
              <a:off x="3486122" y="3959659"/>
              <a:ext cx="277545" cy="234382"/>
              <a:chOff x="7791618" y="4027835"/>
              <a:chExt cx="349166" cy="294865"/>
            </a:xfrm>
            <a:solidFill>
              <a:srgbClr val="51442D"/>
            </a:solidFill>
          </p:grpSpPr>
          <p:sp>
            <p:nvSpPr>
              <p:cNvPr id="9" name="Google Shape;11868;p118"/>
              <p:cNvSpPr/>
              <p:nvPr/>
            </p:nvSpPr>
            <p:spPr>
              <a:xfrm>
                <a:off x="7924274" y="4144208"/>
                <a:ext cx="72192" cy="6192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898" extrusionOk="0">
                    <a:moveTo>
                      <a:pt x="1263" y="1"/>
                    </a:moveTo>
                    <a:cubicBezTo>
                      <a:pt x="430" y="1"/>
                      <a:pt x="1" y="1025"/>
                      <a:pt x="596" y="1620"/>
                    </a:cubicBezTo>
                    <a:cubicBezTo>
                      <a:pt x="788" y="1812"/>
                      <a:pt x="1024" y="1897"/>
                      <a:pt x="1256" y="1897"/>
                    </a:cubicBezTo>
                    <a:cubicBezTo>
                      <a:pt x="1745" y="1897"/>
                      <a:pt x="2216" y="1518"/>
                      <a:pt x="2216" y="953"/>
                    </a:cubicBezTo>
                    <a:cubicBezTo>
                      <a:pt x="2192" y="429"/>
                      <a:pt x="1787" y="1"/>
                      <a:pt x="1263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869;p118"/>
              <p:cNvSpPr/>
              <p:nvPr/>
            </p:nvSpPr>
            <p:spPr>
              <a:xfrm>
                <a:off x="7791618" y="4027835"/>
                <a:ext cx="349166" cy="294865"/>
              </a:xfrm>
              <a:custGeom>
                <a:avLst/>
                <a:gdLst/>
                <a:ahLst/>
                <a:cxnLst/>
                <a:rect l="l" t="t" r="r" b="b"/>
                <a:pathLst>
                  <a:path w="10718" h="9038" extrusionOk="0">
                    <a:moveTo>
                      <a:pt x="6359" y="1067"/>
                    </a:moveTo>
                    <a:cubicBezTo>
                      <a:pt x="6407" y="1210"/>
                      <a:pt x="6478" y="1305"/>
                      <a:pt x="6573" y="1400"/>
                    </a:cubicBezTo>
                    <a:lnTo>
                      <a:pt x="5764" y="3020"/>
                    </a:lnTo>
                    <a:cubicBezTo>
                      <a:pt x="5954" y="3067"/>
                      <a:pt x="6145" y="3163"/>
                      <a:pt x="6312" y="3306"/>
                    </a:cubicBezTo>
                    <a:lnTo>
                      <a:pt x="7121" y="1686"/>
                    </a:lnTo>
                    <a:cubicBezTo>
                      <a:pt x="7171" y="1696"/>
                      <a:pt x="7220" y="1702"/>
                      <a:pt x="7269" y="1702"/>
                    </a:cubicBezTo>
                    <a:cubicBezTo>
                      <a:pt x="7339" y="1702"/>
                      <a:pt x="7409" y="1690"/>
                      <a:pt x="7478" y="1662"/>
                    </a:cubicBezTo>
                    <a:lnTo>
                      <a:pt x="9003" y="3972"/>
                    </a:lnTo>
                    <a:cubicBezTo>
                      <a:pt x="8955" y="4044"/>
                      <a:pt x="8907" y="4115"/>
                      <a:pt x="8883" y="4211"/>
                    </a:cubicBezTo>
                    <a:lnTo>
                      <a:pt x="6883" y="4211"/>
                    </a:lnTo>
                    <a:cubicBezTo>
                      <a:pt x="6931" y="4425"/>
                      <a:pt x="6931" y="4639"/>
                      <a:pt x="6883" y="4830"/>
                    </a:cubicBezTo>
                    <a:lnTo>
                      <a:pt x="8907" y="4830"/>
                    </a:lnTo>
                    <a:cubicBezTo>
                      <a:pt x="8931" y="4925"/>
                      <a:pt x="8979" y="4996"/>
                      <a:pt x="9026" y="5068"/>
                    </a:cubicBezTo>
                    <a:lnTo>
                      <a:pt x="7478" y="7378"/>
                    </a:lnTo>
                    <a:cubicBezTo>
                      <a:pt x="7394" y="7361"/>
                      <a:pt x="7310" y="7344"/>
                      <a:pt x="7226" y="7344"/>
                    </a:cubicBezTo>
                    <a:cubicBezTo>
                      <a:pt x="7191" y="7344"/>
                      <a:pt x="7156" y="7347"/>
                      <a:pt x="7121" y="7354"/>
                    </a:cubicBezTo>
                    <a:lnTo>
                      <a:pt x="6312" y="5735"/>
                    </a:lnTo>
                    <a:cubicBezTo>
                      <a:pt x="6145" y="5878"/>
                      <a:pt x="5954" y="5973"/>
                      <a:pt x="5740" y="6044"/>
                    </a:cubicBezTo>
                    <a:lnTo>
                      <a:pt x="6573" y="7664"/>
                    </a:lnTo>
                    <a:cubicBezTo>
                      <a:pt x="6478" y="7759"/>
                      <a:pt x="6407" y="7854"/>
                      <a:pt x="6359" y="7997"/>
                    </a:cubicBezTo>
                    <a:lnTo>
                      <a:pt x="4359" y="7997"/>
                    </a:lnTo>
                    <a:cubicBezTo>
                      <a:pt x="4311" y="7854"/>
                      <a:pt x="4240" y="7735"/>
                      <a:pt x="4144" y="7640"/>
                    </a:cubicBezTo>
                    <a:lnTo>
                      <a:pt x="4954" y="6044"/>
                    </a:lnTo>
                    <a:cubicBezTo>
                      <a:pt x="4740" y="5973"/>
                      <a:pt x="4549" y="5878"/>
                      <a:pt x="4383" y="5758"/>
                    </a:cubicBezTo>
                    <a:lnTo>
                      <a:pt x="3573" y="7378"/>
                    </a:lnTo>
                    <a:cubicBezTo>
                      <a:pt x="3513" y="7366"/>
                      <a:pt x="3454" y="7360"/>
                      <a:pt x="3397" y="7360"/>
                    </a:cubicBezTo>
                    <a:cubicBezTo>
                      <a:pt x="3341" y="7360"/>
                      <a:pt x="3287" y="7366"/>
                      <a:pt x="3239" y="7378"/>
                    </a:cubicBezTo>
                    <a:lnTo>
                      <a:pt x="1715" y="5092"/>
                    </a:lnTo>
                    <a:cubicBezTo>
                      <a:pt x="1763" y="4996"/>
                      <a:pt x="1811" y="4925"/>
                      <a:pt x="1834" y="4830"/>
                    </a:cubicBezTo>
                    <a:lnTo>
                      <a:pt x="3811" y="4830"/>
                    </a:lnTo>
                    <a:cubicBezTo>
                      <a:pt x="3763" y="4639"/>
                      <a:pt x="3763" y="4425"/>
                      <a:pt x="3811" y="4234"/>
                    </a:cubicBezTo>
                    <a:lnTo>
                      <a:pt x="1834" y="4234"/>
                    </a:lnTo>
                    <a:cubicBezTo>
                      <a:pt x="1787" y="4139"/>
                      <a:pt x="1739" y="4068"/>
                      <a:pt x="1691" y="3996"/>
                    </a:cubicBezTo>
                    <a:lnTo>
                      <a:pt x="3239" y="1686"/>
                    </a:lnTo>
                    <a:cubicBezTo>
                      <a:pt x="3335" y="1710"/>
                      <a:pt x="3454" y="1710"/>
                      <a:pt x="3573" y="1710"/>
                    </a:cubicBezTo>
                    <a:lnTo>
                      <a:pt x="4383" y="3306"/>
                    </a:lnTo>
                    <a:cubicBezTo>
                      <a:pt x="4549" y="3187"/>
                      <a:pt x="4740" y="3091"/>
                      <a:pt x="4954" y="3020"/>
                    </a:cubicBezTo>
                    <a:lnTo>
                      <a:pt x="4144" y="1424"/>
                    </a:lnTo>
                    <a:cubicBezTo>
                      <a:pt x="4240" y="1329"/>
                      <a:pt x="4311" y="1210"/>
                      <a:pt x="4359" y="1067"/>
                    </a:cubicBezTo>
                    <a:close/>
                    <a:moveTo>
                      <a:pt x="3730" y="1"/>
                    </a:moveTo>
                    <a:cubicBezTo>
                      <a:pt x="3077" y="1"/>
                      <a:pt x="2262" y="700"/>
                      <a:pt x="2716" y="1305"/>
                    </a:cubicBezTo>
                    <a:lnTo>
                      <a:pt x="1168" y="3639"/>
                    </a:lnTo>
                    <a:cubicBezTo>
                      <a:pt x="1093" y="3621"/>
                      <a:pt x="1018" y="3612"/>
                      <a:pt x="945" y="3612"/>
                    </a:cubicBezTo>
                    <a:cubicBezTo>
                      <a:pt x="437" y="3612"/>
                      <a:pt x="1" y="4024"/>
                      <a:pt x="1" y="4544"/>
                    </a:cubicBezTo>
                    <a:cubicBezTo>
                      <a:pt x="1" y="5075"/>
                      <a:pt x="439" y="5484"/>
                      <a:pt x="940" y="5484"/>
                    </a:cubicBezTo>
                    <a:cubicBezTo>
                      <a:pt x="1022" y="5484"/>
                      <a:pt x="1107" y="5473"/>
                      <a:pt x="1191" y="5449"/>
                    </a:cubicBezTo>
                    <a:lnTo>
                      <a:pt x="2692" y="7735"/>
                    </a:lnTo>
                    <a:cubicBezTo>
                      <a:pt x="2252" y="8344"/>
                      <a:pt x="3074" y="9038"/>
                      <a:pt x="3724" y="9038"/>
                    </a:cubicBezTo>
                    <a:cubicBezTo>
                      <a:pt x="3989" y="9038"/>
                      <a:pt x="4225" y="8923"/>
                      <a:pt x="4335" y="8640"/>
                    </a:cubicBezTo>
                    <a:lnTo>
                      <a:pt x="6359" y="8640"/>
                    </a:lnTo>
                    <a:cubicBezTo>
                      <a:pt x="6469" y="8923"/>
                      <a:pt x="6705" y="9038"/>
                      <a:pt x="6969" y="9038"/>
                    </a:cubicBezTo>
                    <a:cubicBezTo>
                      <a:pt x="7618" y="9038"/>
                      <a:pt x="8435" y="8344"/>
                      <a:pt x="7979" y="7735"/>
                    </a:cubicBezTo>
                    <a:lnTo>
                      <a:pt x="9526" y="5425"/>
                    </a:lnTo>
                    <a:cubicBezTo>
                      <a:pt x="9601" y="5443"/>
                      <a:pt x="9676" y="5452"/>
                      <a:pt x="9750" y="5452"/>
                    </a:cubicBezTo>
                    <a:cubicBezTo>
                      <a:pt x="10262" y="5452"/>
                      <a:pt x="10717" y="5038"/>
                      <a:pt x="10717" y="4496"/>
                    </a:cubicBezTo>
                    <a:cubicBezTo>
                      <a:pt x="10717" y="3965"/>
                      <a:pt x="10279" y="3557"/>
                      <a:pt x="9778" y="3557"/>
                    </a:cubicBezTo>
                    <a:cubicBezTo>
                      <a:pt x="9696" y="3557"/>
                      <a:pt x="9611" y="3568"/>
                      <a:pt x="9526" y="3591"/>
                    </a:cubicBezTo>
                    <a:lnTo>
                      <a:pt x="8002" y="1305"/>
                    </a:lnTo>
                    <a:cubicBezTo>
                      <a:pt x="8456" y="700"/>
                      <a:pt x="7629" y="1"/>
                      <a:pt x="6978" y="1"/>
                    </a:cubicBezTo>
                    <a:cubicBezTo>
                      <a:pt x="6706" y="1"/>
                      <a:pt x="6464" y="123"/>
                      <a:pt x="6359" y="424"/>
                    </a:cubicBezTo>
                    <a:lnTo>
                      <a:pt x="4359" y="424"/>
                    </a:lnTo>
                    <a:cubicBezTo>
                      <a:pt x="4247" y="123"/>
                      <a:pt x="4002" y="1"/>
                      <a:pt x="37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10267;p112"/>
            <p:cNvSpPr/>
            <p:nvPr/>
          </p:nvSpPr>
          <p:spPr>
            <a:xfrm rot="16200000" flipV="1">
              <a:off x="4389116" y="3927507"/>
              <a:ext cx="219708" cy="285987"/>
            </a:xfrm>
            <a:custGeom>
              <a:avLst/>
              <a:gdLst/>
              <a:ahLst/>
              <a:cxnLst/>
              <a:rect l="l" t="t" r="r" b="b"/>
              <a:pathLst>
                <a:path w="9295" h="12099" extrusionOk="0">
                  <a:moveTo>
                    <a:pt x="4601" y="1"/>
                  </a:moveTo>
                  <a:cubicBezTo>
                    <a:pt x="3624" y="1"/>
                    <a:pt x="2836" y="788"/>
                    <a:pt x="2836" y="1796"/>
                  </a:cubicBezTo>
                  <a:cubicBezTo>
                    <a:pt x="2836" y="2647"/>
                    <a:pt x="3467" y="3372"/>
                    <a:pt x="4254" y="3529"/>
                  </a:cubicBezTo>
                  <a:lnTo>
                    <a:pt x="4254" y="4789"/>
                  </a:lnTo>
                  <a:cubicBezTo>
                    <a:pt x="3656" y="4033"/>
                    <a:pt x="2742" y="3561"/>
                    <a:pt x="1765" y="3561"/>
                  </a:cubicBezTo>
                  <a:lnTo>
                    <a:pt x="348" y="3561"/>
                  </a:lnTo>
                  <a:cubicBezTo>
                    <a:pt x="158" y="3561"/>
                    <a:pt x="1" y="3718"/>
                    <a:pt x="1" y="3907"/>
                  </a:cubicBezTo>
                  <a:cubicBezTo>
                    <a:pt x="1" y="5671"/>
                    <a:pt x="1450" y="7152"/>
                    <a:pt x="3214" y="7152"/>
                  </a:cubicBezTo>
                  <a:lnTo>
                    <a:pt x="4286" y="7152"/>
                  </a:lnTo>
                  <a:lnTo>
                    <a:pt x="4286" y="9988"/>
                  </a:lnTo>
                  <a:cubicBezTo>
                    <a:pt x="3845" y="9547"/>
                    <a:pt x="3340" y="9231"/>
                    <a:pt x="2805" y="9042"/>
                  </a:cubicBezTo>
                  <a:cubicBezTo>
                    <a:pt x="2836" y="8885"/>
                    <a:pt x="2868" y="8727"/>
                    <a:pt x="2868" y="8570"/>
                  </a:cubicBezTo>
                  <a:cubicBezTo>
                    <a:pt x="2868" y="7782"/>
                    <a:pt x="2238" y="7152"/>
                    <a:pt x="1450" y="7152"/>
                  </a:cubicBezTo>
                  <a:cubicBezTo>
                    <a:pt x="663" y="7152"/>
                    <a:pt x="32" y="7782"/>
                    <a:pt x="32" y="8570"/>
                  </a:cubicBezTo>
                  <a:cubicBezTo>
                    <a:pt x="32" y="9358"/>
                    <a:pt x="663" y="9988"/>
                    <a:pt x="1450" y="9988"/>
                  </a:cubicBezTo>
                  <a:cubicBezTo>
                    <a:pt x="1797" y="9988"/>
                    <a:pt x="2112" y="9862"/>
                    <a:pt x="2364" y="9610"/>
                  </a:cubicBezTo>
                  <a:cubicBezTo>
                    <a:pt x="3183" y="9830"/>
                    <a:pt x="3908" y="10366"/>
                    <a:pt x="4286" y="11122"/>
                  </a:cubicBezTo>
                  <a:lnTo>
                    <a:pt x="4286" y="11752"/>
                  </a:lnTo>
                  <a:cubicBezTo>
                    <a:pt x="4286" y="11941"/>
                    <a:pt x="4443" y="12098"/>
                    <a:pt x="4632" y="12098"/>
                  </a:cubicBezTo>
                  <a:cubicBezTo>
                    <a:pt x="4853" y="12098"/>
                    <a:pt x="5010" y="11941"/>
                    <a:pt x="5010" y="11752"/>
                  </a:cubicBezTo>
                  <a:lnTo>
                    <a:pt x="5010" y="11342"/>
                  </a:lnTo>
                  <a:lnTo>
                    <a:pt x="6050" y="11342"/>
                  </a:lnTo>
                  <a:cubicBezTo>
                    <a:pt x="7846" y="11342"/>
                    <a:pt x="9295" y="9893"/>
                    <a:pt x="9295" y="8129"/>
                  </a:cubicBezTo>
                  <a:cubicBezTo>
                    <a:pt x="9200" y="7971"/>
                    <a:pt x="9043" y="7814"/>
                    <a:pt x="8854" y="7814"/>
                  </a:cubicBezTo>
                  <a:lnTo>
                    <a:pt x="7436" y="7814"/>
                  </a:lnTo>
                  <a:cubicBezTo>
                    <a:pt x="6428" y="7814"/>
                    <a:pt x="5546" y="8286"/>
                    <a:pt x="4947" y="9042"/>
                  </a:cubicBezTo>
                  <a:lnTo>
                    <a:pt x="4947" y="6837"/>
                  </a:lnTo>
                  <a:cubicBezTo>
                    <a:pt x="5357" y="6081"/>
                    <a:pt x="6050" y="5545"/>
                    <a:pt x="6901" y="5325"/>
                  </a:cubicBezTo>
                  <a:cubicBezTo>
                    <a:pt x="7121" y="5545"/>
                    <a:pt x="7436" y="5671"/>
                    <a:pt x="7814" y="5671"/>
                  </a:cubicBezTo>
                  <a:cubicBezTo>
                    <a:pt x="8602" y="5671"/>
                    <a:pt x="9200" y="5041"/>
                    <a:pt x="9200" y="4254"/>
                  </a:cubicBezTo>
                  <a:cubicBezTo>
                    <a:pt x="9200" y="3466"/>
                    <a:pt x="8602" y="2836"/>
                    <a:pt x="7814" y="2836"/>
                  </a:cubicBezTo>
                  <a:cubicBezTo>
                    <a:pt x="7027" y="2836"/>
                    <a:pt x="6396" y="3466"/>
                    <a:pt x="6396" y="4254"/>
                  </a:cubicBezTo>
                  <a:cubicBezTo>
                    <a:pt x="6396" y="4411"/>
                    <a:pt x="6428" y="4569"/>
                    <a:pt x="6459" y="4726"/>
                  </a:cubicBezTo>
                  <a:cubicBezTo>
                    <a:pt x="5861" y="4947"/>
                    <a:pt x="5357" y="5262"/>
                    <a:pt x="4947" y="5671"/>
                  </a:cubicBezTo>
                  <a:lnTo>
                    <a:pt x="4947" y="3529"/>
                  </a:lnTo>
                  <a:cubicBezTo>
                    <a:pt x="5798" y="3372"/>
                    <a:pt x="6365" y="2615"/>
                    <a:pt x="6365" y="1796"/>
                  </a:cubicBezTo>
                  <a:cubicBezTo>
                    <a:pt x="6365" y="788"/>
                    <a:pt x="5577" y="1"/>
                    <a:pt x="4601" y="1"/>
                  </a:cubicBezTo>
                  <a:close/>
                </a:path>
              </a:pathLst>
            </a:custGeom>
            <a:solidFill>
              <a:srgbClr val="514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grpSp>
        <p:nvGrpSpPr>
          <p:cNvPr id="11" name="组合 232"/>
          <p:cNvGrpSpPr/>
          <p:nvPr/>
        </p:nvGrpSpPr>
        <p:grpSpPr>
          <a:xfrm>
            <a:off x="3548641" y="1041224"/>
            <a:ext cx="2034136" cy="234382"/>
            <a:chOff x="2607827" y="3959659"/>
            <a:chExt cx="2034136" cy="234382"/>
          </a:xfrm>
        </p:grpSpPr>
        <p:cxnSp>
          <p:nvCxnSpPr>
            <p:cNvPr id="12" name="直接连接符 233"/>
            <p:cNvCxnSpPr/>
            <p:nvPr/>
          </p:nvCxnSpPr>
          <p:spPr>
            <a:xfrm>
              <a:off x="2797260" y="4076771"/>
              <a:ext cx="1548543" cy="0"/>
            </a:xfrm>
            <a:prstGeom prst="line">
              <a:avLst/>
            </a:prstGeom>
            <a:ln>
              <a:solidFill>
                <a:srgbClr val="5144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oogle Shape;10267;p112"/>
            <p:cNvSpPr/>
            <p:nvPr/>
          </p:nvSpPr>
          <p:spPr>
            <a:xfrm rot="5400000" flipH="1" flipV="1">
              <a:off x="2640967" y="3927586"/>
              <a:ext cx="219708" cy="285987"/>
            </a:xfrm>
            <a:custGeom>
              <a:avLst/>
              <a:gdLst/>
              <a:ahLst/>
              <a:cxnLst/>
              <a:rect l="l" t="t" r="r" b="b"/>
              <a:pathLst>
                <a:path w="9295" h="12099" extrusionOk="0">
                  <a:moveTo>
                    <a:pt x="4601" y="1"/>
                  </a:moveTo>
                  <a:cubicBezTo>
                    <a:pt x="3624" y="1"/>
                    <a:pt x="2836" y="788"/>
                    <a:pt x="2836" y="1796"/>
                  </a:cubicBezTo>
                  <a:cubicBezTo>
                    <a:pt x="2836" y="2647"/>
                    <a:pt x="3467" y="3372"/>
                    <a:pt x="4254" y="3529"/>
                  </a:cubicBezTo>
                  <a:lnTo>
                    <a:pt x="4254" y="4789"/>
                  </a:lnTo>
                  <a:cubicBezTo>
                    <a:pt x="3656" y="4033"/>
                    <a:pt x="2742" y="3561"/>
                    <a:pt x="1765" y="3561"/>
                  </a:cubicBezTo>
                  <a:lnTo>
                    <a:pt x="348" y="3561"/>
                  </a:lnTo>
                  <a:cubicBezTo>
                    <a:pt x="158" y="3561"/>
                    <a:pt x="1" y="3718"/>
                    <a:pt x="1" y="3907"/>
                  </a:cubicBezTo>
                  <a:cubicBezTo>
                    <a:pt x="1" y="5671"/>
                    <a:pt x="1450" y="7152"/>
                    <a:pt x="3214" y="7152"/>
                  </a:cubicBezTo>
                  <a:lnTo>
                    <a:pt x="4286" y="7152"/>
                  </a:lnTo>
                  <a:lnTo>
                    <a:pt x="4286" y="9988"/>
                  </a:lnTo>
                  <a:cubicBezTo>
                    <a:pt x="3845" y="9547"/>
                    <a:pt x="3340" y="9231"/>
                    <a:pt x="2805" y="9042"/>
                  </a:cubicBezTo>
                  <a:cubicBezTo>
                    <a:pt x="2836" y="8885"/>
                    <a:pt x="2868" y="8727"/>
                    <a:pt x="2868" y="8570"/>
                  </a:cubicBezTo>
                  <a:cubicBezTo>
                    <a:pt x="2868" y="7782"/>
                    <a:pt x="2238" y="7152"/>
                    <a:pt x="1450" y="7152"/>
                  </a:cubicBezTo>
                  <a:cubicBezTo>
                    <a:pt x="663" y="7152"/>
                    <a:pt x="32" y="7782"/>
                    <a:pt x="32" y="8570"/>
                  </a:cubicBezTo>
                  <a:cubicBezTo>
                    <a:pt x="32" y="9358"/>
                    <a:pt x="663" y="9988"/>
                    <a:pt x="1450" y="9988"/>
                  </a:cubicBezTo>
                  <a:cubicBezTo>
                    <a:pt x="1797" y="9988"/>
                    <a:pt x="2112" y="9862"/>
                    <a:pt x="2364" y="9610"/>
                  </a:cubicBezTo>
                  <a:cubicBezTo>
                    <a:pt x="3183" y="9830"/>
                    <a:pt x="3908" y="10366"/>
                    <a:pt x="4286" y="11122"/>
                  </a:cubicBezTo>
                  <a:lnTo>
                    <a:pt x="4286" y="11752"/>
                  </a:lnTo>
                  <a:cubicBezTo>
                    <a:pt x="4286" y="11941"/>
                    <a:pt x="4443" y="12098"/>
                    <a:pt x="4632" y="12098"/>
                  </a:cubicBezTo>
                  <a:cubicBezTo>
                    <a:pt x="4853" y="12098"/>
                    <a:pt x="5010" y="11941"/>
                    <a:pt x="5010" y="11752"/>
                  </a:cubicBezTo>
                  <a:lnTo>
                    <a:pt x="5010" y="11342"/>
                  </a:lnTo>
                  <a:lnTo>
                    <a:pt x="6050" y="11342"/>
                  </a:lnTo>
                  <a:cubicBezTo>
                    <a:pt x="7846" y="11342"/>
                    <a:pt x="9295" y="9893"/>
                    <a:pt x="9295" y="8129"/>
                  </a:cubicBezTo>
                  <a:cubicBezTo>
                    <a:pt x="9200" y="7971"/>
                    <a:pt x="9043" y="7814"/>
                    <a:pt x="8854" y="7814"/>
                  </a:cubicBezTo>
                  <a:lnTo>
                    <a:pt x="7436" y="7814"/>
                  </a:lnTo>
                  <a:cubicBezTo>
                    <a:pt x="6428" y="7814"/>
                    <a:pt x="5546" y="8286"/>
                    <a:pt x="4947" y="9042"/>
                  </a:cubicBezTo>
                  <a:lnTo>
                    <a:pt x="4947" y="6837"/>
                  </a:lnTo>
                  <a:cubicBezTo>
                    <a:pt x="5357" y="6081"/>
                    <a:pt x="6050" y="5545"/>
                    <a:pt x="6901" y="5325"/>
                  </a:cubicBezTo>
                  <a:cubicBezTo>
                    <a:pt x="7121" y="5545"/>
                    <a:pt x="7436" y="5671"/>
                    <a:pt x="7814" y="5671"/>
                  </a:cubicBezTo>
                  <a:cubicBezTo>
                    <a:pt x="8602" y="5671"/>
                    <a:pt x="9200" y="5041"/>
                    <a:pt x="9200" y="4254"/>
                  </a:cubicBezTo>
                  <a:cubicBezTo>
                    <a:pt x="9200" y="3466"/>
                    <a:pt x="8602" y="2836"/>
                    <a:pt x="7814" y="2836"/>
                  </a:cubicBezTo>
                  <a:cubicBezTo>
                    <a:pt x="7027" y="2836"/>
                    <a:pt x="6396" y="3466"/>
                    <a:pt x="6396" y="4254"/>
                  </a:cubicBezTo>
                  <a:cubicBezTo>
                    <a:pt x="6396" y="4411"/>
                    <a:pt x="6428" y="4569"/>
                    <a:pt x="6459" y="4726"/>
                  </a:cubicBezTo>
                  <a:cubicBezTo>
                    <a:pt x="5861" y="4947"/>
                    <a:pt x="5357" y="5262"/>
                    <a:pt x="4947" y="5671"/>
                  </a:cubicBezTo>
                  <a:lnTo>
                    <a:pt x="4947" y="3529"/>
                  </a:lnTo>
                  <a:cubicBezTo>
                    <a:pt x="5798" y="3372"/>
                    <a:pt x="6365" y="2615"/>
                    <a:pt x="6365" y="1796"/>
                  </a:cubicBezTo>
                  <a:cubicBezTo>
                    <a:pt x="6365" y="788"/>
                    <a:pt x="5577" y="1"/>
                    <a:pt x="4601" y="1"/>
                  </a:cubicBezTo>
                  <a:close/>
                </a:path>
              </a:pathLst>
            </a:custGeom>
            <a:solidFill>
              <a:srgbClr val="514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grpSp>
          <p:nvGrpSpPr>
            <p:cNvPr id="14" name="Google Shape;11867;p118"/>
            <p:cNvGrpSpPr/>
            <p:nvPr/>
          </p:nvGrpSpPr>
          <p:grpSpPr>
            <a:xfrm>
              <a:off x="3486122" y="3959659"/>
              <a:ext cx="277545" cy="234382"/>
              <a:chOff x="7791618" y="4027835"/>
              <a:chExt cx="349166" cy="294865"/>
            </a:xfrm>
            <a:solidFill>
              <a:srgbClr val="51442D"/>
            </a:solidFill>
          </p:grpSpPr>
          <p:sp>
            <p:nvSpPr>
              <p:cNvPr id="16" name="Google Shape;11868;p118"/>
              <p:cNvSpPr/>
              <p:nvPr/>
            </p:nvSpPr>
            <p:spPr>
              <a:xfrm>
                <a:off x="7924274" y="4144208"/>
                <a:ext cx="72192" cy="6192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898" extrusionOk="0">
                    <a:moveTo>
                      <a:pt x="1263" y="1"/>
                    </a:moveTo>
                    <a:cubicBezTo>
                      <a:pt x="430" y="1"/>
                      <a:pt x="1" y="1025"/>
                      <a:pt x="596" y="1620"/>
                    </a:cubicBezTo>
                    <a:cubicBezTo>
                      <a:pt x="788" y="1812"/>
                      <a:pt x="1024" y="1897"/>
                      <a:pt x="1256" y="1897"/>
                    </a:cubicBezTo>
                    <a:cubicBezTo>
                      <a:pt x="1745" y="1897"/>
                      <a:pt x="2216" y="1518"/>
                      <a:pt x="2216" y="953"/>
                    </a:cubicBezTo>
                    <a:cubicBezTo>
                      <a:pt x="2192" y="429"/>
                      <a:pt x="1787" y="1"/>
                      <a:pt x="1263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869;p118"/>
              <p:cNvSpPr/>
              <p:nvPr/>
            </p:nvSpPr>
            <p:spPr>
              <a:xfrm>
                <a:off x="7791618" y="4027835"/>
                <a:ext cx="349166" cy="294865"/>
              </a:xfrm>
              <a:custGeom>
                <a:avLst/>
                <a:gdLst/>
                <a:ahLst/>
                <a:cxnLst/>
                <a:rect l="l" t="t" r="r" b="b"/>
                <a:pathLst>
                  <a:path w="10718" h="9038" extrusionOk="0">
                    <a:moveTo>
                      <a:pt x="6359" y="1067"/>
                    </a:moveTo>
                    <a:cubicBezTo>
                      <a:pt x="6407" y="1210"/>
                      <a:pt x="6478" y="1305"/>
                      <a:pt x="6573" y="1400"/>
                    </a:cubicBezTo>
                    <a:lnTo>
                      <a:pt x="5764" y="3020"/>
                    </a:lnTo>
                    <a:cubicBezTo>
                      <a:pt x="5954" y="3067"/>
                      <a:pt x="6145" y="3163"/>
                      <a:pt x="6312" y="3306"/>
                    </a:cubicBezTo>
                    <a:lnTo>
                      <a:pt x="7121" y="1686"/>
                    </a:lnTo>
                    <a:cubicBezTo>
                      <a:pt x="7171" y="1696"/>
                      <a:pt x="7220" y="1702"/>
                      <a:pt x="7269" y="1702"/>
                    </a:cubicBezTo>
                    <a:cubicBezTo>
                      <a:pt x="7339" y="1702"/>
                      <a:pt x="7409" y="1690"/>
                      <a:pt x="7478" y="1662"/>
                    </a:cubicBezTo>
                    <a:lnTo>
                      <a:pt x="9003" y="3972"/>
                    </a:lnTo>
                    <a:cubicBezTo>
                      <a:pt x="8955" y="4044"/>
                      <a:pt x="8907" y="4115"/>
                      <a:pt x="8883" y="4211"/>
                    </a:cubicBezTo>
                    <a:lnTo>
                      <a:pt x="6883" y="4211"/>
                    </a:lnTo>
                    <a:cubicBezTo>
                      <a:pt x="6931" y="4425"/>
                      <a:pt x="6931" y="4639"/>
                      <a:pt x="6883" y="4830"/>
                    </a:cubicBezTo>
                    <a:lnTo>
                      <a:pt x="8907" y="4830"/>
                    </a:lnTo>
                    <a:cubicBezTo>
                      <a:pt x="8931" y="4925"/>
                      <a:pt x="8979" y="4996"/>
                      <a:pt x="9026" y="5068"/>
                    </a:cubicBezTo>
                    <a:lnTo>
                      <a:pt x="7478" y="7378"/>
                    </a:lnTo>
                    <a:cubicBezTo>
                      <a:pt x="7394" y="7361"/>
                      <a:pt x="7310" y="7344"/>
                      <a:pt x="7226" y="7344"/>
                    </a:cubicBezTo>
                    <a:cubicBezTo>
                      <a:pt x="7191" y="7344"/>
                      <a:pt x="7156" y="7347"/>
                      <a:pt x="7121" y="7354"/>
                    </a:cubicBezTo>
                    <a:lnTo>
                      <a:pt x="6312" y="5735"/>
                    </a:lnTo>
                    <a:cubicBezTo>
                      <a:pt x="6145" y="5878"/>
                      <a:pt x="5954" y="5973"/>
                      <a:pt x="5740" y="6044"/>
                    </a:cubicBezTo>
                    <a:lnTo>
                      <a:pt x="6573" y="7664"/>
                    </a:lnTo>
                    <a:cubicBezTo>
                      <a:pt x="6478" y="7759"/>
                      <a:pt x="6407" y="7854"/>
                      <a:pt x="6359" y="7997"/>
                    </a:cubicBezTo>
                    <a:lnTo>
                      <a:pt x="4359" y="7997"/>
                    </a:lnTo>
                    <a:cubicBezTo>
                      <a:pt x="4311" y="7854"/>
                      <a:pt x="4240" y="7735"/>
                      <a:pt x="4144" y="7640"/>
                    </a:cubicBezTo>
                    <a:lnTo>
                      <a:pt x="4954" y="6044"/>
                    </a:lnTo>
                    <a:cubicBezTo>
                      <a:pt x="4740" y="5973"/>
                      <a:pt x="4549" y="5878"/>
                      <a:pt x="4383" y="5758"/>
                    </a:cubicBezTo>
                    <a:lnTo>
                      <a:pt x="3573" y="7378"/>
                    </a:lnTo>
                    <a:cubicBezTo>
                      <a:pt x="3513" y="7366"/>
                      <a:pt x="3454" y="7360"/>
                      <a:pt x="3397" y="7360"/>
                    </a:cubicBezTo>
                    <a:cubicBezTo>
                      <a:pt x="3341" y="7360"/>
                      <a:pt x="3287" y="7366"/>
                      <a:pt x="3239" y="7378"/>
                    </a:cubicBezTo>
                    <a:lnTo>
                      <a:pt x="1715" y="5092"/>
                    </a:lnTo>
                    <a:cubicBezTo>
                      <a:pt x="1763" y="4996"/>
                      <a:pt x="1811" y="4925"/>
                      <a:pt x="1834" y="4830"/>
                    </a:cubicBezTo>
                    <a:lnTo>
                      <a:pt x="3811" y="4830"/>
                    </a:lnTo>
                    <a:cubicBezTo>
                      <a:pt x="3763" y="4639"/>
                      <a:pt x="3763" y="4425"/>
                      <a:pt x="3811" y="4234"/>
                    </a:cubicBezTo>
                    <a:lnTo>
                      <a:pt x="1834" y="4234"/>
                    </a:lnTo>
                    <a:cubicBezTo>
                      <a:pt x="1787" y="4139"/>
                      <a:pt x="1739" y="4068"/>
                      <a:pt x="1691" y="3996"/>
                    </a:cubicBezTo>
                    <a:lnTo>
                      <a:pt x="3239" y="1686"/>
                    </a:lnTo>
                    <a:cubicBezTo>
                      <a:pt x="3335" y="1710"/>
                      <a:pt x="3454" y="1710"/>
                      <a:pt x="3573" y="1710"/>
                    </a:cubicBezTo>
                    <a:lnTo>
                      <a:pt x="4383" y="3306"/>
                    </a:lnTo>
                    <a:cubicBezTo>
                      <a:pt x="4549" y="3187"/>
                      <a:pt x="4740" y="3091"/>
                      <a:pt x="4954" y="3020"/>
                    </a:cubicBezTo>
                    <a:lnTo>
                      <a:pt x="4144" y="1424"/>
                    </a:lnTo>
                    <a:cubicBezTo>
                      <a:pt x="4240" y="1329"/>
                      <a:pt x="4311" y="1210"/>
                      <a:pt x="4359" y="1067"/>
                    </a:cubicBezTo>
                    <a:close/>
                    <a:moveTo>
                      <a:pt x="3730" y="1"/>
                    </a:moveTo>
                    <a:cubicBezTo>
                      <a:pt x="3077" y="1"/>
                      <a:pt x="2262" y="700"/>
                      <a:pt x="2716" y="1305"/>
                    </a:cubicBezTo>
                    <a:lnTo>
                      <a:pt x="1168" y="3639"/>
                    </a:lnTo>
                    <a:cubicBezTo>
                      <a:pt x="1093" y="3621"/>
                      <a:pt x="1018" y="3612"/>
                      <a:pt x="945" y="3612"/>
                    </a:cubicBezTo>
                    <a:cubicBezTo>
                      <a:pt x="437" y="3612"/>
                      <a:pt x="1" y="4024"/>
                      <a:pt x="1" y="4544"/>
                    </a:cubicBezTo>
                    <a:cubicBezTo>
                      <a:pt x="1" y="5075"/>
                      <a:pt x="439" y="5484"/>
                      <a:pt x="940" y="5484"/>
                    </a:cubicBezTo>
                    <a:cubicBezTo>
                      <a:pt x="1022" y="5484"/>
                      <a:pt x="1107" y="5473"/>
                      <a:pt x="1191" y="5449"/>
                    </a:cubicBezTo>
                    <a:lnTo>
                      <a:pt x="2692" y="7735"/>
                    </a:lnTo>
                    <a:cubicBezTo>
                      <a:pt x="2252" y="8344"/>
                      <a:pt x="3074" y="9038"/>
                      <a:pt x="3724" y="9038"/>
                    </a:cubicBezTo>
                    <a:cubicBezTo>
                      <a:pt x="3989" y="9038"/>
                      <a:pt x="4225" y="8923"/>
                      <a:pt x="4335" y="8640"/>
                    </a:cubicBezTo>
                    <a:lnTo>
                      <a:pt x="6359" y="8640"/>
                    </a:lnTo>
                    <a:cubicBezTo>
                      <a:pt x="6469" y="8923"/>
                      <a:pt x="6705" y="9038"/>
                      <a:pt x="6969" y="9038"/>
                    </a:cubicBezTo>
                    <a:cubicBezTo>
                      <a:pt x="7618" y="9038"/>
                      <a:pt x="8435" y="8344"/>
                      <a:pt x="7979" y="7735"/>
                    </a:cubicBezTo>
                    <a:lnTo>
                      <a:pt x="9526" y="5425"/>
                    </a:lnTo>
                    <a:cubicBezTo>
                      <a:pt x="9601" y="5443"/>
                      <a:pt x="9676" y="5452"/>
                      <a:pt x="9750" y="5452"/>
                    </a:cubicBezTo>
                    <a:cubicBezTo>
                      <a:pt x="10262" y="5452"/>
                      <a:pt x="10717" y="5038"/>
                      <a:pt x="10717" y="4496"/>
                    </a:cubicBezTo>
                    <a:cubicBezTo>
                      <a:pt x="10717" y="3965"/>
                      <a:pt x="10279" y="3557"/>
                      <a:pt x="9778" y="3557"/>
                    </a:cubicBezTo>
                    <a:cubicBezTo>
                      <a:pt x="9696" y="3557"/>
                      <a:pt x="9611" y="3568"/>
                      <a:pt x="9526" y="3591"/>
                    </a:cubicBezTo>
                    <a:lnTo>
                      <a:pt x="8002" y="1305"/>
                    </a:lnTo>
                    <a:cubicBezTo>
                      <a:pt x="8456" y="700"/>
                      <a:pt x="7629" y="1"/>
                      <a:pt x="6978" y="1"/>
                    </a:cubicBezTo>
                    <a:cubicBezTo>
                      <a:pt x="6706" y="1"/>
                      <a:pt x="6464" y="123"/>
                      <a:pt x="6359" y="424"/>
                    </a:cubicBezTo>
                    <a:lnTo>
                      <a:pt x="4359" y="424"/>
                    </a:lnTo>
                    <a:cubicBezTo>
                      <a:pt x="4247" y="123"/>
                      <a:pt x="4002" y="1"/>
                      <a:pt x="37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0267;p112"/>
            <p:cNvSpPr/>
            <p:nvPr/>
          </p:nvSpPr>
          <p:spPr>
            <a:xfrm rot="16200000" flipV="1">
              <a:off x="4389116" y="3927507"/>
              <a:ext cx="219708" cy="285987"/>
            </a:xfrm>
            <a:custGeom>
              <a:avLst/>
              <a:gdLst/>
              <a:ahLst/>
              <a:cxnLst/>
              <a:rect l="l" t="t" r="r" b="b"/>
              <a:pathLst>
                <a:path w="9295" h="12099" extrusionOk="0">
                  <a:moveTo>
                    <a:pt x="4601" y="1"/>
                  </a:moveTo>
                  <a:cubicBezTo>
                    <a:pt x="3624" y="1"/>
                    <a:pt x="2836" y="788"/>
                    <a:pt x="2836" y="1796"/>
                  </a:cubicBezTo>
                  <a:cubicBezTo>
                    <a:pt x="2836" y="2647"/>
                    <a:pt x="3467" y="3372"/>
                    <a:pt x="4254" y="3529"/>
                  </a:cubicBezTo>
                  <a:lnTo>
                    <a:pt x="4254" y="4789"/>
                  </a:lnTo>
                  <a:cubicBezTo>
                    <a:pt x="3656" y="4033"/>
                    <a:pt x="2742" y="3561"/>
                    <a:pt x="1765" y="3561"/>
                  </a:cubicBezTo>
                  <a:lnTo>
                    <a:pt x="348" y="3561"/>
                  </a:lnTo>
                  <a:cubicBezTo>
                    <a:pt x="158" y="3561"/>
                    <a:pt x="1" y="3718"/>
                    <a:pt x="1" y="3907"/>
                  </a:cubicBezTo>
                  <a:cubicBezTo>
                    <a:pt x="1" y="5671"/>
                    <a:pt x="1450" y="7152"/>
                    <a:pt x="3214" y="7152"/>
                  </a:cubicBezTo>
                  <a:lnTo>
                    <a:pt x="4286" y="7152"/>
                  </a:lnTo>
                  <a:lnTo>
                    <a:pt x="4286" y="9988"/>
                  </a:lnTo>
                  <a:cubicBezTo>
                    <a:pt x="3845" y="9547"/>
                    <a:pt x="3340" y="9231"/>
                    <a:pt x="2805" y="9042"/>
                  </a:cubicBezTo>
                  <a:cubicBezTo>
                    <a:pt x="2836" y="8885"/>
                    <a:pt x="2868" y="8727"/>
                    <a:pt x="2868" y="8570"/>
                  </a:cubicBezTo>
                  <a:cubicBezTo>
                    <a:pt x="2868" y="7782"/>
                    <a:pt x="2238" y="7152"/>
                    <a:pt x="1450" y="7152"/>
                  </a:cubicBezTo>
                  <a:cubicBezTo>
                    <a:pt x="663" y="7152"/>
                    <a:pt x="32" y="7782"/>
                    <a:pt x="32" y="8570"/>
                  </a:cubicBezTo>
                  <a:cubicBezTo>
                    <a:pt x="32" y="9358"/>
                    <a:pt x="663" y="9988"/>
                    <a:pt x="1450" y="9988"/>
                  </a:cubicBezTo>
                  <a:cubicBezTo>
                    <a:pt x="1797" y="9988"/>
                    <a:pt x="2112" y="9862"/>
                    <a:pt x="2364" y="9610"/>
                  </a:cubicBezTo>
                  <a:cubicBezTo>
                    <a:pt x="3183" y="9830"/>
                    <a:pt x="3908" y="10366"/>
                    <a:pt x="4286" y="11122"/>
                  </a:cubicBezTo>
                  <a:lnTo>
                    <a:pt x="4286" y="11752"/>
                  </a:lnTo>
                  <a:cubicBezTo>
                    <a:pt x="4286" y="11941"/>
                    <a:pt x="4443" y="12098"/>
                    <a:pt x="4632" y="12098"/>
                  </a:cubicBezTo>
                  <a:cubicBezTo>
                    <a:pt x="4853" y="12098"/>
                    <a:pt x="5010" y="11941"/>
                    <a:pt x="5010" y="11752"/>
                  </a:cubicBezTo>
                  <a:lnTo>
                    <a:pt x="5010" y="11342"/>
                  </a:lnTo>
                  <a:lnTo>
                    <a:pt x="6050" y="11342"/>
                  </a:lnTo>
                  <a:cubicBezTo>
                    <a:pt x="7846" y="11342"/>
                    <a:pt x="9295" y="9893"/>
                    <a:pt x="9295" y="8129"/>
                  </a:cubicBezTo>
                  <a:cubicBezTo>
                    <a:pt x="9200" y="7971"/>
                    <a:pt x="9043" y="7814"/>
                    <a:pt x="8854" y="7814"/>
                  </a:cubicBezTo>
                  <a:lnTo>
                    <a:pt x="7436" y="7814"/>
                  </a:lnTo>
                  <a:cubicBezTo>
                    <a:pt x="6428" y="7814"/>
                    <a:pt x="5546" y="8286"/>
                    <a:pt x="4947" y="9042"/>
                  </a:cubicBezTo>
                  <a:lnTo>
                    <a:pt x="4947" y="6837"/>
                  </a:lnTo>
                  <a:cubicBezTo>
                    <a:pt x="5357" y="6081"/>
                    <a:pt x="6050" y="5545"/>
                    <a:pt x="6901" y="5325"/>
                  </a:cubicBezTo>
                  <a:cubicBezTo>
                    <a:pt x="7121" y="5545"/>
                    <a:pt x="7436" y="5671"/>
                    <a:pt x="7814" y="5671"/>
                  </a:cubicBezTo>
                  <a:cubicBezTo>
                    <a:pt x="8602" y="5671"/>
                    <a:pt x="9200" y="5041"/>
                    <a:pt x="9200" y="4254"/>
                  </a:cubicBezTo>
                  <a:cubicBezTo>
                    <a:pt x="9200" y="3466"/>
                    <a:pt x="8602" y="2836"/>
                    <a:pt x="7814" y="2836"/>
                  </a:cubicBezTo>
                  <a:cubicBezTo>
                    <a:pt x="7027" y="2836"/>
                    <a:pt x="6396" y="3466"/>
                    <a:pt x="6396" y="4254"/>
                  </a:cubicBezTo>
                  <a:cubicBezTo>
                    <a:pt x="6396" y="4411"/>
                    <a:pt x="6428" y="4569"/>
                    <a:pt x="6459" y="4726"/>
                  </a:cubicBezTo>
                  <a:cubicBezTo>
                    <a:pt x="5861" y="4947"/>
                    <a:pt x="5357" y="5262"/>
                    <a:pt x="4947" y="5671"/>
                  </a:cubicBezTo>
                  <a:lnTo>
                    <a:pt x="4947" y="3529"/>
                  </a:lnTo>
                  <a:cubicBezTo>
                    <a:pt x="5798" y="3372"/>
                    <a:pt x="6365" y="2615"/>
                    <a:pt x="6365" y="1796"/>
                  </a:cubicBezTo>
                  <a:cubicBezTo>
                    <a:pt x="6365" y="788"/>
                    <a:pt x="5577" y="1"/>
                    <a:pt x="4601" y="1"/>
                  </a:cubicBezTo>
                  <a:close/>
                </a:path>
              </a:pathLst>
            </a:custGeom>
            <a:solidFill>
              <a:srgbClr val="5144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0353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0"/>
          <p:cNvSpPr txBox="1"/>
          <p:nvPr/>
        </p:nvSpPr>
        <p:spPr>
          <a:xfrm>
            <a:off x="1259632" y="1419622"/>
            <a:ext cx="6624736" cy="26121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>
              <a:lnSpc>
                <a:spcPts val="3110"/>
              </a:lnSpc>
            </a:pPr>
            <a:r>
              <a:rPr lang="en-US" altLang="ko-KR" sz="1400" b="1" dirty="0" smtClean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인간의 </a:t>
            </a:r>
            <a:r>
              <a:rPr lang="en-US" altLang="ko-KR" sz="1400" b="1" dirty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존엄성과 인권을 주제로 한 플랫포머 도트 액션 게임입니다</a:t>
            </a:r>
            <a:r>
              <a:rPr lang="en-US" altLang="ko-KR" sz="1400" b="1" dirty="0" smtClean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.</a:t>
            </a:r>
          </a:p>
          <a:p>
            <a:pPr algn="ctr">
              <a:lnSpc>
                <a:spcPts val="3110"/>
              </a:lnSpc>
            </a:pPr>
            <a:r>
              <a:rPr lang="ko-KR" altLang="en-US" sz="1400" b="1" dirty="0" smtClean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사회 시간에 </a:t>
            </a:r>
            <a:r>
              <a:rPr lang="ko-KR" altLang="en-US" sz="1400" b="1" dirty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배운 인간의 존엄성과 인권에 관심이 생겨 </a:t>
            </a:r>
            <a:endParaRPr lang="en-US" altLang="ko-KR" sz="1400" b="1" dirty="0" smtClean="0">
              <a:solidFill>
                <a:srgbClr val="383838"/>
              </a:solidFill>
              <a:latin typeface="Eras Bold ITC" panose="020B0907030504020204" pitchFamily="34" charset="0"/>
              <a:ea typeface="휴먼엑스포" panose="02030504000101010101" pitchFamily="18" charset="-127"/>
              <a:cs typeface="Patrick Hand" pitchFamily="34" charset="-120"/>
            </a:endParaRPr>
          </a:p>
          <a:p>
            <a:pPr algn="ctr">
              <a:lnSpc>
                <a:spcPts val="3110"/>
              </a:lnSpc>
            </a:pPr>
            <a:r>
              <a:rPr lang="ko-KR" altLang="en-US" sz="1400" b="1" dirty="0" smtClean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이것에 </a:t>
            </a:r>
            <a:r>
              <a:rPr lang="ko-KR" altLang="en-US" sz="1400" b="1" dirty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대한 게임을 만들어보고 싶어서 제작하게 되었습니다</a:t>
            </a:r>
            <a:r>
              <a:rPr lang="en-US" altLang="ko-KR" sz="1400" b="1" dirty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.</a:t>
            </a:r>
            <a:endParaRPr lang="en-US" altLang="ko-KR" sz="1400" b="1" dirty="0" smtClean="0">
              <a:solidFill>
                <a:srgbClr val="383838"/>
              </a:solidFill>
              <a:latin typeface="Eras Bold ITC" panose="020B0907030504020204" pitchFamily="34" charset="0"/>
              <a:ea typeface="휴먼엑스포" panose="02030504000101010101" pitchFamily="18" charset="-127"/>
              <a:cs typeface="Patrick Hand" pitchFamily="34" charset="-120"/>
            </a:endParaRPr>
          </a:p>
          <a:p>
            <a:pPr algn="ctr">
              <a:lnSpc>
                <a:spcPts val="3110"/>
              </a:lnSpc>
            </a:pPr>
            <a:r>
              <a:rPr lang="en-US" altLang="ko-KR" sz="1400" b="1" dirty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쌍둥이 남매가 주인공으로, 아래 </a:t>
            </a:r>
            <a:r>
              <a:rPr lang="en-US" altLang="ko-KR" sz="1400" b="1" dirty="0" smtClean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층에서 </a:t>
            </a:r>
            <a:r>
              <a:rPr lang="en-US" altLang="ko-KR" sz="1400" b="1" dirty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시작하여 윗 </a:t>
            </a:r>
            <a:r>
              <a:rPr lang="en-US" altLang="ko-KR" sz="1400" b="1" dirty="0" smtClean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층까지 </a:t>
            </a:r>
            <a:r>
              <a:rPr lang="en-US" altLang="ko-KR" sz="1400" b="1" dirty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올라가며 </a:t>
            </a:r>
            <a:endParaRPr lang="en-US" altLang="ko-KR" sz="1400" b="1" dirty="0" smtClean="0">
              <a:solidFill>
                <a:srgbClr val="383838"/>
              </a:solidFill>
              <a:latin typeface="Eras Bold ITC" panose="020B0907030504020204" pitchFamily="34" charset="0"/>
              <a:ea typeface="휴먼엑스포" panose="02030504000101010101" pitchFamily="18" charset="-127"/>
              <a:cs typeface="Patrick Hand" pitchFamily="34" charset="-120"/>
            </a:endParaRPr>
          </a:p>
          <a:p>
            <a:pPr algn="ctr">
              <a:lnSpc>
                <a:spcPts val="3110"/>
              </a:lnSpc>
            </a:pPr>
            <a:r>
              <a:rPr lang="en-US" altLang="ko-KR" sz="1400" b="1" dirty="0" smtClean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납치된 </a:t>
            </a:r>
            <a:r>
              <a:rPr lang="en-US" altLang="ko-KR" sz="1400" b="1" dirty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엄마를 찾고 숨겨진 비밀을 밝혀나가는 여정을 그립니다</a:t>
            </a:r>
            <a:r>
              <a:rPr lang="en-US" altLang="ko-KR" sz="1400" b="1" dirty="0" smtClean="0">
                <a:solidFill>
                  <a:srgbClr val="383838"/>
                </a:solidFill>
                <a:latin typeface="Eras Bold ITC" panose="020B0907030504020204" pitchFamily="34" charset="0"/>
                <a:ea typeface="휴먼엑스포" panose="02030504000101010101" pitchFamily="18" charset="-127"/>
                <a:cs typeface="Patrick Hand" pitchFamily="34" charset="-120"/>
              </a:rPr>
              <a:t>.</a:t>
            </a:r>
            <a:endParaRPr lang="en-US" altLang="ko-KR" sz="1400" b="1" dirty="0">
              <a:latin typeface="Eras Bold ITC" panose="020B0907030504020204" pitchFamily="34" charset="0"/>
              <a:ea typeface="휴먼엑스포" panose="02030504000101010101" pitchFamily="18" charset="-127"/>
            </a:endParaRPr>
          </a:p>
        </p:txBody>
      </p:sp>
      <p:sp>
        <p:nvSpPr>
          <p:cNvPr id="1419" name="Google Shape;1419;p20"/>
          <p:cNvSpPr txBox="1"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600" b="1" dirty="0" smtClean="0">
                <a:latin typeface="NanumGothic"/>
                <a:ea typeface="NanumGothic"/>
              </a:rPr>
              <a:t>개요 </a:t>
            </a:r>
            <a:r>
              <a:rPr lang="ko-KR" altLang="en-US" sz="3600" b="1" dirty="0" smtClean="0">
                <a:latin typeface="NanumGothic"/>
                <a:ea typeface="NanumGothic"/>
              </a:rPr>
              <a:t>및 소개</a:t>
            </a:r>
            <a:endParaRPr sz="3600" b="1" dirty="0">
              <a:latin typeface="Lat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650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1"/>
          <p:cNvSpPr txBox="1">
            <a:spLocks noGrp="1"/>
          </p:cNvSpPr>
          <p:nvPr>
            <p:ph type="title" idx="4294967295"/>
          </p:nvPr>
        </p:nvSpPr>
        <p:spPr>
          <a:xfrm>
            <a:off x="0" y="231775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000" b="1" dirty="0" smtClean="0">
                <a:latin typeface="NanumGothic"/>
                <a:ea typeface="NanumGothic"/>
              </a:rPr>
              <a:t>조원 소개 및 활동</a:t>
            </a:r>
            <a:endParaRPr sz="3000" b="1" dirty="0">
              <a:latin typeface="Lato" pitchFamily="34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9" b="100000" l="0" r="100000">
                        <a14:foregroundMark x1="78531" y1="87288" x2="62429" y2="61441"/>
                        <a14:foregroundMark x1="67797" y1="87288" x2="67797" y2="87288"/>
                        <a14:foregroundMark x1="62429" y1="81992" x2="62429" y2="81992"/>
                        <a14:foregroundMark x1="73164" y1="95127" x2="74011" y2="73305"/>
                        <a14:foregroundMark x1="64407" y1="77331" x2="56497" y2="76059"/>
                        <a14:foregroundMark x1="56497" y1="75424" x2="59040" y2="76059"/>
                        <a14:foregroundMark x1="65254" y1="79873" x2="65254" y2="79873"/>
                        <a14:foregroundMark x1="66102" y1="80720" x2="66102" y2="80720"/>
                        <a14:foregroundMark x1="67797" y1="80720" x2="67797" y2="80720"/>
                        <a14:foregroundMark x1="67797" y1="81992" x2="67797" y2="84534"/>
                        <a14:foregroundMark x1="65254" y1="86017" x2="62429" y2="82627"/>
                        <a14:foregroundMark x1="59887" y1="79237" x2="59887" y2="79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93" y="840582"/>
            <a:ext cx="756084" cy="1008112"/>
          </a:xfrm>
          <a:prstGeom prst="rect">
            <a:avLst/>
          </a:prstGeom>
        </p:spPr>
      </p:pic>
      <p:sp>
        <p:nvSpPr>
          <p:cNvPr id="32" name="Text 3"/>
          <p:cNvSpPr/>
          <p:nvPr/>
        </p:nvSpPr>
        <p:spPr>
          <a:xfrm>
            <a:off x="3984770" y="1848694"/>
            <a:ext cx="1152128" cy="258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37"/>
              </a:lnSpc>
              <a:buNone/>
            </a:pPr>
            <a:r>
              <a:rPr lang="en-US" sz="1200" b="1" dirty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프로젝트 총괄</a:t>
            </a:r>
            <a:endParaRPr lang="en-US" sz="1200" b="1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49211" y="2106712"/>
            <a:ext cx="2223247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dirty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손재영</a:t>
            </a:r>
            <a:r>
              <a:rPr lang="en-US" altLang="ko-KR" sz="1000" dirty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 </a:t>
            </a:r>
            <a:endParaRPr lang="en-US" altLang="ko-KR" sz="1000" dirty="0" smtClean="0">
              <a:solidFill>
                <a:srgbClr val="383838"/>
              </a:solidFill>
              <a:latin typeface="NanumGothic" panose="020D0604000000000000" pitchFamily="50" charset="-127"/>
              <a:ea typeface="NanumGothic" panose="020D0604000000000000" pitchFamily="50" charset="-127"/>
              <a:cs typeface="Patrick Hand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핵심 </a:t>
            </a:r>
            <a:r>
              <a:rPr lang="en-US" altLang="ko-KR" sz="1000" dirty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아이디어 기획</a:t>
            </a:r>
            <a:r>
              <a:rPr lang="en-US" altLang="ko-KR" sz="1000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, 기획서 </a:t>
            </a:r>
            <a:r>
              <a:rPr lang="en-US" altLang="ko-KR" sz="1000" dirty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작성</a:t>
            </a:r>
            <a:endParaRPr lang="en-US" altLang="ko-KR" sz="1000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08" b="100000" l="1695" r="98023">
                        <a14:foregroundMark x1="70621" y1="87712" x2="33333" y2="82415"/>
                        <a14:foregroundMark x1="69774" y1="77754" x2="31638" y2="77754"/>
                        <a14:foregroundMark x1="60734" y1="75000" x2="60734" y2="75000"/>
                        <a14:foregroundMark x1="64407" y1="70975" x2="64407" y2="70975"/>
                        <a14:foregroundMark x1="62712" y1="77119" x2="62712" y2="77119"/>
                        <a14:foregroundMark x1="78531" y1="79025" x2="54520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50" y="2672773"/>
            <a:ext cx="790960" cy="105461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08" b="100000" l="0" r="100000">
                        <a14:foregroundMark x1="81638" y1="93008" x2="81638" y2="93008"/>
                        <a14:foregroundMark x1="71186" y1="85593" x2="71186" y2="85593"/>
                        <a14:foregroundMark x1="79944" y1="81780" x2="79944" y2="81780"/>
                        <a14:foregroundMark x1="77401" y1="80297" x2="77401" y2="80297"/>
                        <a14:foregroundMark x1="76554" y1="88347" x2="76554" y2="88347"/>
                        <a14:foregroundMark x1="62429" y1="79025" x2="62429" y2="790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49" y="2669765"/>
            <a:ext cx="793216" cy="105762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36" b="100000" l="2825" r="100000">
                        <a14:foregroundMark x1="14407" y1="88347" x2="74294" y2="85593"/>
                        <a14:foregroundMark x1="82486" y1="89619" x2="52260" y2="76483"/>
                        <a14:foregroundMark x1="57627" y1="93008" x2="57627" y2="9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52" y="2660710"/>
            <a:ext cx="793216" cy="105762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85311" y1="86864" x2="22599" y2="85593"/>
                        <a14:foregroundMark x1="17232" y1="97458" x2="17232" y2="97458"/>
                        <a14:foregroundMark x1="15537" y1="95551" x2="15537" y2="95551"/>
                        <a14:foregroundMark x1="9322" y1="91525" x2="34746" y2="90890"/>
                        <a14:foregroundMark x1="61299" y1="95551" x2="61299" y2="95551"/>
                        <a14:foregroundMark x1="89548" y1="94280" x2="89548" y2="94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96" y="2667401"/>
            <a:ext cx="793866" cy="1058488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561958" y="3652133"/>
            <a:ext cx="2150144" cy="7579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최수혁</a:t>
            </a:r>
            <a:r>
              <a:rPr lang="en-US" altLang="ko-KR" sz="1000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지속적인 피드백 제공 및 </a:t>
            </a:r>
            <a:endParaRPr lang="en-US" altLang="ko-KR" sz="1000" dirty="0" smtClean="0">
              <a:solidFill>
                <a:srgbClr val="383838"/>
              </a:solidFill>
              <a:latin typeface="NanumGothic" panose="020D0604000000000000" pitchFamily="50" charset="-127"/>
              <a:ea typeface="NanumGothic" panose="020D0604000000000000" pitchFamily="50" charset="-127"/>
              <a:cs typeface="Patrick Hand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문제점 </a:t>
            </a:r>
            <a:r>
              <a:rPr lang="en-US" altLang="ko-KR" sz="1000" dirty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발견</a:t>
            </a:r>
            <a:endParaRPr lang="en-US" altLang="ko-KR" sz="1000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28685" y="3705063"/>
            <a:ext cx="2150144" cy="7848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박기수</a:t>
            </a:r>
            <a:r>
              <a:rPr lang="en-US" altLang="ko-KR" sz="1000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게임 세계관 설정 및</a:t>
            </a:r>
            <a:endParaRPr lang="en-US" altLang="ko-KR" sz="1000" dirty="0" smtClean="0">
              <a:solidFill>
                <a:srgbClr val="383838"/>
              </a:solidFill>
              <a:latin typeface="NanumGothic" panose="020D0604000000000000" pitchFamily="50" charset="-127"/>
              <a:ea typeface="NanumGothic" panose="020D0604000000000000" pitchFamily="50" charset="-127"/>
              <a:cs typeface="Patrick Hand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주요 시나리오</a:t>
            </a:r>
            <a:endParaRPr lang="en-US" altLang="ko-KR" sz="1000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860032" y="3718331"/>
            <a:ext cx="1480606" cy="8745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황성대</a:t>
            </a:r>
            <a:r>
              <a:rPr lang="en-US" altLang="ko-KR" sz="1000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 </a:t>
            </a:r>
          </a:p>
          <a:p>
            <a:pPr algn="ctr">
              <a:lnSpc>
                <a:spcPts val="2479"/>
              </a:lnSpc>
            </a:pPr>
            <a:r>
              <a:rPr lang="ko-KR" altLang="en-US" sz="1000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게임 플레이 요소 및</a:t>
            </a:r>
            <a:endParaRPr lang="en-US" altLang="ko-KR" sz="1000" dirty="0" smtClean="0">
              <a:solidFill>
                <a:srgbClr val="383838"/>
              </a:solidFill>
              <a:latin typeface="NanumGothic" panose="020D0604000000000000" pitchFamily="50" charset="-127"/>
              <a:ea typeface="NanumGothic" panose="020D0604000000000000" pitchFamily="50" charset="-127"/>
              <a:cs typeface="Patrick Hand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규칙 기초 설계</a:t>
            </a:r>
            <a:endParaRPr lang="en-US" altLang="ko-KR" sz="1000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353765" y="3744601"/>
            <a:ext cx="2034659" cy="7848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전종현</a:t>
            </a:r>
            <a:r>
              <a:rPr lang="en-US" altLang="ko-KR" sz="1000" dirty="0" smtClean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팀 분위기 메이킹 및</a:t>
            </a:r>
            <a:endParaRPr lang="en-US" altLang="ko-KR" sz="10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동기부여</a:t>
            </a:r>
            <a:endParaRPr lang="en-US" altLang="ko-KR" sz="10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971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4"/>
          <p:cNvSpPr txBox="1">
            <a:spLocks noGrp="1"/>
          </p:cNvSpPr>
          <p:nvPr>
            <p:ph type="title" idx="4294967295"/>
          </p:nvPr>
        </p:nvSpPr>
        <p:spPr>
          <a:xfrm>
            <a:off x="0" y="339502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4000" b="1" dirty="0" smtClean="0">
                <a:latin typeface="NanumGothic"/>
                <a:ea typeface="NanumGothic"/>
              </a:rPr>
              <a:t>게임의 </a:t>
            </a:r>
            <a:r>
              <a:rPr lang="en-US" altLang="ko-KR" sz="4000" b="1" dirty="0" smtClean="0">
                <a:latin typeface="NanumGothic"/>
                <a:ea typeface="NanumGothic"/>
              </a:rPr>
              <a:t>SWOT </a:t>
            </a:r>
            <a:r>
              <a:rPr lang="ko-KR" altLang="en-US" sz="4000" b="1" dirty="0" smtClean="0">
                <a:latin typeface="NanumGothic"/>
                <a:ea typeface="NanumGothic"/>
              </a:rPr>
              <a:t>분석</a:t>
            </a:r>
            <a:endParaRPr sz="4000" b="1" dirty="0">
              <a:latin typeface="Lato" pitchFamily="34" charset="0"/>
            </a:endParaRPr>
          </a:p>
        </p:txBody>
      </p:sp>
      <p:graphicFrame>
        <p:nvGraphicFramePr>
          <p:cNvPr id="1645" name="Google Shape;1645;p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313120"/>
              </p:ext>
            </p:extLst>
          </p:nvPr>
        </p:nvGraphicFramePr>
        <p:xfrm>
          <a:off x="1259632" y="1275606"/>
          <a:ext cx="6480720" cy="307914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4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9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25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NanumGothic"/>
                          <a:ea typeface="NanumGothic"/>
                          <a:cs typeface="Trocchi"/>
                          <a:sym typeface="Trocchi"/>
                        </a:rPr>
                        <a:t>강점</a:t>
                      </a:r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  <a:latin typeface="NanumGothic"/>
                          <a:ea typeface="NanumGothic"/>
                          <a:cs typeface="Trocchi"/>
                          <a:sym typeface="Trocchi"/>
                        </a:rPr>
                        <a:t>(S)</a:t>
                      </a:r>
                      <a:endParaRPr sz="2000" b="1" dirty="0">
                        <a:solidFill>
                          <a:schemeClr val="bg1"/>
                        </a:solidFill>
                        <a:latin typeface="Lato" pitchFamily="34" charset="0"/>
                        <a:ea typeface="Trocchi"/>
                        <a:cs typeface="Trocchi"/>
                        <a:sym typeface="Trocch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A4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화려한 액션 스타일과 주인공들의 태그 액션 시스템이 게임의 주요</a:t>
                      </a:r>
                      <a:r>
                        <a:rPr lang="ko-KR" altLang="en-US" sz="1200" baseline="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 강점</a:t>
                      </a:r>
                      <a:r>
                        <a:rPr lang="en-US" altLang="ko-KR" sz="1200" baseline="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baseline="0" dirty="0" smtClean="0">
                          <a:solidFill>
                            <a:srgbClr val="383838"/>
                          </a:solidFill>
                          <a:latin typeface="Lato"/>
                        </a:rPr>
                        <a:t>인권의 존엄성과 인권이라는 테마를 다룸으로써 깊은 인상을 줄 수 있음</a:t>
                      </a:r>
                      <a:r>
                        <a:rPr lang="en-US" altLang="ko-KR" sz="1200" baseline="0" dirty="0" smtClean="0">
                          <a:solidFill>
                            <a:srgbClr val="383838"/>
                          </a:solidFill>
                          <a:latin typeface="Lato"/>
                        </a:rPr>
                        <a:t>.</a:t>
                      </a:r>
                      <a:endParaRPr lang="en-US" altLang="ko-KR" sz="1200" dirty="0">
                        <a:latin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5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NanumGothic"/>
                          <a:ea typeface="NanumGothic"/>
                          <a:cs typeface="Trocchi"/>
                          <a:sym typeface="Trocchi"/>
                        </a:rPr>
                        <a:t>약점</a:t>
                      </a:r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  <a:latin typeface="NanumGothic"/>
                          <a:ea typeface="NanumGothic"/>
                          <a:cs typeface="Trocchi"/>
                          <a:sym typeface="Trocchi"/>
                        </a:rPr>
                        <a:t>(W)</a:t>
                      </a:r>
                      <a:endParaRPr sz="2000" b="1" dirty="0">
                        <a:solidFill>
                          <a:schemeClr val="bg1"/>
                        </a:solidFill>
                        <a:latin typeface="Lato" pitchFamily="34" charset="0"/>
                        <a:ea typeface="Trocchi"/>
                        <a:cs typeface="Trocchi"/>
                        <a:sym typeface="Trocch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8AA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단순한 스토리와 어려운 플레이 난이도가 약점으로 지적</a:t>
                      </a:r>
                      <a:r>
                        <a:rPr lang="ko-KR" altLang="en-US" sz="120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됨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Lato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Lato"/>
                          <a:ea typeface="+mn-ea"/>
                          <a:cs typeface="+mn-cs"/>
                        </a:rPr>
                        <a:t>난이도 조절 옵션 제공 고려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Lato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dirty="0" smtClean="0">
                        <a:solidFill>
                          <a:srgbClr val="383838"/>
                        </a:solidFill>
                        <a:latin typeface="Lato"/>
                        <a:ea typeface="Patrick Hand" pitchFamily="34" charset="-122"/>
                        <a:cs typeface="Patrick Hand" pitchFamily="34" charset="-120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5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NanumGothic"/>
                          <a:ea typeface="NanumGothic"/>
                          <a:cs typeface="Trocchi"/>
                          <a:sym typeface="Trocchi"/>
                        </a:rPr>
                        <a:t>기회</a:t>
                      </a:r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  <a:latin typeface="NanumGothic"/>
                          <a:ea typeface="NanumGothic"/>
                          <a:cs typeface="Trocchi"/>
                          <a:sym typeface="Trocchi"/>
                        </a:rPr>
                        <a:t>(O)</a:t>
                      </a:r>
                      <a:endParaRPr sz="2000" b="1" dirty="0">
                        <a:solidFill>
                          <a:schemeClr val="bg1"/>
                        </a:solidFill>
                        <a:latin typeface="Lato" pitchFamily="34" charset="0"/>
                        <a:ea typeface="Trocchi"/>
                        <a:cs typeface="Trocchi"/>
                        <a:sym typeface="Trocch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423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어려운 난이도를 선호하는 게이머들을 타겟으로 할 수</a:t>
                      </a:r>
                      <a:r>
                        <a:rPr lang="en-US" altLang="ko-KR" sz="1200" baseline="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있음</a:t>
                      </a:r>
                      <a:r>
                        <a:rPr lang="en-US" altLang="ko-KR" sz="1200" baseline="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aseline="0" dirty="0" smtClean="0">
                          <a:solidFill>
                            <a:srgbClr val="383838"/>
                          </a:solidFill>
                          <a:latin typeface="Lato"/>
                        </a:rPr>
                        <a:t>PC</a:t>
                      </a:r>
                      <a:r>
                        <a:rPr lang="ko-KR" altLang="en-US" sz="1200" baseline="0" dirty="0" smtClean="0">
                          <a:solidFill>
                            <a:srgbClr val="383838"/>
                          </a:solidFill>
                          <a:latin typeface="Lato"/>
                        </a:rPr>
                        <a:t>뿐 아니라 콘솔</a:t>
                      </a:r>
                      <a:r>
                        <a:rPr lang="en-US" altLang="ko-KR" sz="1200" baseline="0" dirty="0" smtClean="0">
                          <a:solidFill>
                            <a:srgbClr val="383838"/>
                          </a:solidFill>
                          <a:latin typeface="Lato"/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rgbClr val="383838"/>
                          </a:solidFill>
                          <a:latin typeface="Lato"/>
                        </a:rPr>
                        <a:t>모바일 등 다양한 플랫폼 확장 가능</a:t>
                      </a:r>
                      <a:r>
                        <a:rPr lang="en-US" altLang="ko-KR" sz="1200" baseline="0" dirty="0" smtClean="0">
                          <a:solidFill>
                            <a:srgbClr val="383838"/>
                          </a:solidFill>
                          <a:latin typeface="Lato"/>
                        </a:rPr>
                        <a:t>.</a:t>
                      </a:r>
                      <a:endParaRPr lang="en-US" altLang="ko-KR" sz="1200" dirty="0">
                        <a:latin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5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  <a:latin typeface="NanumGothic"/>
                          <a:ea typeface="NanumGothic"/>
                          <a:cs typeface="Trocchi"/>
                          <a:sym typeface="Trocchi"/>
                        </a:rPr>
                        <a:t>위협</a:t>
                      </a:r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  <a:latin typeface="NanumGothic"/>
                          <a:ea typeface="NanumGothic"/>
                          <a:cs typeface="Trocchi"/>
                          <a:sym typeface="Trocchi"/>
                        </a:rPr>
                        <a:t>(T)</a:t>
                      </a:r>
                      <a:endParaRPr sz="2000" b="1" dirty="0">
                        <a:solidFill>
                          <a:schemeClr val="bg1"/>
                        </a:solidFill>
                        <a:latin typeface="Lato" pitchFamily="34" charset="0"/>
                        <a:ea typeface="Trocchi"/>
                        <a:cs typeface="Trocchi"/>
                        <a:sym typeface="Trocch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831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최근 트렌드에 비해 흥행이 보장되지 않을 수 </a:t>
                      </a:r>
                      <a:r>
                        <a:rPr lang="ko-KR" altLang="en-US" sz="120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있음</a:t>
                      </a:r>
                      <a:r>
                        <a:rPr lang="en-US" altLang="ko-KR" sz="1200" dirty="0" smtClean="0">
                          <a:solidFill>
                            <a:srgbClr val="383838"/>
                          </a:solidFill>
                          <a:latin typeface="Lato"/>
                          <a:ea typeface="Patrick Hand" pitchFamily="34" charset="-122"/>
                          <a:cs typeface="Patrick Hand" pitchFamily="34" charset="-120"/>
                        </a:rPr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 smtClean="0">
                          <a:solidFill>
                            <a:srgbClr val="383838"/>
                          </a:solidFill>
                          <a:latin typeface="Lato"/>
                        </a:rPr>
                        <a:t>인권 문제를 다루는 만큼 잘못 표현될 경우 부정적인 반응을 일으킬 수 있음</a:t>
                      </a:r>
                      <a:r>
                        <a:rPr lang="en-US" altLang="ko-KR" sz="1200" dirty="0" smtClean="0">
                          <a:solidFill>
                            <a:srgbClr val="383838"/>
                          </a:solidFill>
                          <a:latin typeface="Lato"/>
                        </a:rPr>
                        <a:t>.</a:t>
                      </a:r>
                      <a:endParaRPr lang="en-US" altLang="ko-KR" sz="1200" dirty="0">
                        <a:latin typeface="La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009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9;p24"/>
          <p:cNvSpPr txBox="1">
            <a:spLocks/>
          </p:cNvSpPr>
          <p:nvPr/>
        </p:nvSpPr>
        <p:spPr>
          <a:xfrm>
            <a:off x="-17962" y="412998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ct val="0"/>
              </a:spcAft>
            </a:pPr>
            <a:r>
              <a:rPr lang="ko-KR" altLang="en-US" sz="4000" b="1" dirty="0" smtClean="0">
                <a:latin typeface="NanumGothic"/>
                <a:ea typeface="NanumGothic"/>
              </a:rPr>
              <a:t>게임의 배경</a:t>
            </a:r>
            <a:endParaRPr lang="ko-KR" altLang="en-US" sz="4000" b="1" dirty="0">
              <a:latin typeface="Lato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5998" y="1128614"/>
            <a:ext cx="4551644" cy="8002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아래 계층</a:t>
            </a:r>
            <a:endParaRPr lang="en-US" altLang="ko-KR" b="1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광산</a:t>
            </a:r>
            <a:r>
              <a:rPr lang="en-US" altLang="ko-KR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어두운 터널</a:t>
            </a:r>
            <a:r>
              <a:rPr lang="en-US" altLang="ko-KR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비밀 통로</a:t>
            </a:r>
            <a:endParaRPr lang="en-US" altLang="ko-KR" sz="14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기초 전투와 퍼즐 학습</a:t>
            </a:r>
            <a:endParaRPr lang="en-US" altLang="ko-KR" sz="1400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426246"/>
            <a:ext cx="4536504" cy="8002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중간 계층</a:t>
            </a:r>
            <a:endParaRPr lang="en-US" altLang="ko-KR" b="1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공장</a:t>
            </a:r>
            <a:r>
              <a:rPr lang="en-US" altLang="ko-KR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기계 시설</a:t>
            </a:r>
            <a:r>
              <a:rPr lang="en-US" altLang="ko-KR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폐기된 실험실</a:t>
            </a:r>
            <a:endParaRPr lang="en-US" altLang="ko-KR" sz="14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중간 보스전</a:t>
            </a:r>
            <a:r>
              <a:rPr lang="en-US" altLang="ko-KR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기계 퍼즐</a:t>
            </a:r>
            <a:r>
              <a:rPr lang="en-US" altLang="ko-KR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의수 업그레이드</a:t>
            </a:r>
            <a:endParaRPr lang="en-US" altLang="ko-KR" sz="1400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3723878"/>
            <a:ext cx="4536504" cy="80021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NanumGothic" panose="020D0604000000000000" pitchFamily="50" charset="-127"/>
                <a:ea typeface="NanumGothic" panose="020D0604000000000000" pitchFamily="50" charset="-127"/>
              </a:rPr>
              <a:t>윗</a:t>
            </a:r>
            <a:r>
              <a:rPr lang="ko-KR" altLang="en-US" b="1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 계층</a:t>
            </a:r>
            <a:endParaRPr lang="en-US" altLang="ko-KR" b="1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화려한 도시</a:t>
            </a:r>
            <a:r>
              <a:rPr lang="en-US" altLang="ko-KR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연구소</a:t>
            </a:r>
            <a:r>
              <a:rPr lang="en-US" altLang="ko-KR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, CEO</a:t>
            </a: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의 회사</a:t>
            </a:r>
            <a:endParaRPr lang="en-US" altLang="ko-KR" sz="14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최종 보스전</a:t>
            </a:r>
            <a:r>
              <a:rPr lang="en-US" altLang="ko-KR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, </a:t>
            </a:r>
            <a:r>
              <a:rPr lang="ko-KR" altLang="en-US" sz="14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게임의 결말</a:t>
            </a:r>
            <a:endParaRPr lang="en-US" altLang="ko-KR" sz="1400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6" y="699542"/>
            <a:ext cx="2952328" cy="139790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2206928"/>
            <a:ext cx="2952327" cy="1201258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3517665"/>
            <a:ext cx="2952327" cy="1263455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724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35"/>
          <p:cNvSpPr txBox="1">
            <a:spLocks noGrp="1"/>
          </p:cNvSpPr>
          <p:nvPr>
            <p:ph type="title" idx="4294967295"/>
          </p:nvPr>
        </p:nvSpPr>
        <p:spPr>
          <a:xfrm>
            <a:off x="720000" y="1954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600" b="1" dirty="0" smtClean="0">
                <a:latin typeface="NanumGothic"/>
                <a:ea typeface="NanumGothic"/>
              </a:rPr>
              <a:t>게임 세계관</a:t>
            </a:r>
            <a:endParaRPr sz="3600" b="1" dirty="0">
              <a:latin typeface="Lato" pitchFamily="34" charset="0"/>
            </a:endParaRPr>
          </a:p>
        </p:txBody>
      </p:sp>
      <p:pic>
        <p:nvPicPr>
          <p:cNvPr id="61" name="Image 0" descr="preencod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2240" y="1347614"/>
            <a:ext cx="1800200" cy="2700300"/>
          </a:xfrm>
          <a:prstGeom prst="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grpSp>
        <p:nvGrpSpPr>
          <p:cNvPr id="3" name="그룹 2"/>
          <p:cNvGrpSpPr/>
          <p:nvPr/>
        </p:nvGrpSpPr>
        <p:grpSpPr>
          <a:xfrm>
            <a:off x="251520" y="1051881"/>
            <a:ext cx="1872208" cy="511757"/>
            <a:chOff x="251520" y="1051881"/>
            <a:chExt cx="2088232" cy="511757"/>
          </a:xfrm>
        </p:grpSpPr>
        <p:sp>
          <p:nvSpPr>
            <p:cNvPr id="2" name="오각형 1"/>
            <p:cNvSpPr/>
            <p:nvPr/>
          </p:nvSpPr>
          <p:spPr>
            <a:xfrm>
              <a:off x="251520" y="1051881"/>
              <a:ext cx="2088232" cy="51175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 4"/>
            <p:cNvSpPr/>
            <p:nvPr/>
          </p:nvSpPr>
          <p:spPr>
            <a:xfrm>
              <a:off x="683568" y="1123888"/>
              <a:ext cx="1080120" cy="36774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430"/>
                </a:lnSpc>
                <a:buNone/>
              </a:pPr>
              <a:r>
                <a:rPr lang="ko-KR" altLang="en-US" sz="2000" b="1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윗</a:t>
              </a:r>
              <a:r>
                <a:rPr lang="en-US" sz="2000" b="1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 </a:t>
              </a:r>
              <a:r>
                <a:rPr 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계층</a:t>
              </a:r>
              <a:endPara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236601" y="2207859"/>
            <a:ext cx="1887127" cy="511757"/>
            <a:chOff x="251520" y="1051881"/>
            <a:chExt cx="2088232" cy="511757"/>
          </a:xfrm>
        </p:grpSpPr>
        <p:sp>
          <p:nvSpPr>
            <p:cNvPr id="66" name="오각형 65"/>
            <p:cNvSpPr/>
            <p:nvPr/>
          </p:nvSpPr>
          <p:spPr>
            <a:xfrm>
              <a:off x="251520" y="1051881"/>
              <a:ext cx="2088232" cy="51175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 4"/>
            <p:cNvSpPr/>
            <p:nvPr/>
          </p:nvSpPr>
          <p:spPr>
            <a:xfrm>
              <a:off x="683568" y="1123888"/>
              <a:ext cx="1080120" cy="36774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430"/>
                </a:lnSpc>
                <a:buNone/>
              </a:pPr>
              <a:r>
                <a:rPr lang="ko-KR" altLang="en-US" sz="2000" b="1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중간</a:t>
              </a:r>
              <a:r>
                <a:rPr lang="en-US" sz="2000" b="1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 </a:t>
              </a:r>
              <a:r>
                <a:rPr 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계층</a:t>
              </a:r>
              <a:endPara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236601" y="3363838"/>
            <a:ext cx="1887127" cy="511757"/>
            <a:chOff x="251520" y="1123888"/>
            <a:chExt cx="2088232" cy="511757"/>
          </a:xfrm>
        </p:grpSpPr>
        <p:sp>
          <p:nvSpPr>
            <p:cNvPr id="69" name="오각형 68"/>
            <p:cNvSpPr/>
            <p:nvPr/>
          </p:nvSpPr>
          <p:spPr>
            <a:xfrm>
              <a:off x="251520" y="1123888"/>
              <a:ext cx="2088232" cy="51175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 4"/>
            <p:cNvSpPr/>
            <p:nvPr/>
          </p:nvSpPr>
          <p:spPr>
            <a:xfrm>
              <a:off x="683568" y="1123888"/>
              <a:ext cx="1080120" cy="36774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430"/>
                </a:lnSpc>
                <a:buNone/>
              </a:pPr>
              <a:r>
                <a:rPr lang="en-US" sz="20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아래 계층</a:t>
              </a:r>
              <a:endPara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</p:grpSp>
      <p:sp>
        <p:nvSpPr>
          <p:cNvPr id="71" name="Text 5"/>
          <p:cNvSpPr/>
          <p:nvPr/>
        </p:nvSpPr>
        <p:spPr>
          <a:xfrm>
            <a:off x="2231740" y="3299531"/>
            <a:ext cx="4377617" cy="576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1000" dirty="0" smtClean="0">
                <a:solidFill>
                  <a:srgbClr val="383838"/>
                </a:solidFill>
                <a:latin typeface="Lato"/>
                <a:ea typeface="휴먼엑스포" panose="02030504000101010101" pitchFamily="18" charset="-127"/>
                <a:cs typeface="Patrick Hand" pitchFamily="34" charset="-120"/>
              </a:rPr>
              <a:t>빈곤한 사람들이 노예와 같은 삶을 살며, 광석을 채굴하고 재료를 만듭니다. 밤마다 사람들이 사라지는 미스터리한 사건이 발생합니다.</a:t>
            </a:r>
            <a:endParaRPr lang="en-US" sz="1000" dirty="0">
              <a:latin typeface="Lato"/>
              <a:ea typeface="휴먼엑스포" panose="02030504000101010101" pitchFamily="18" charset="-127"/>
            </a:endParaRPr>
          </a:p>
        </p:txBody>
      </p:sp>
      <p:sp>
        <p:nvSpPr>
          <p:cNvPr id="72" name="Text 5"/>
          <p:cNvSpPr/>
          <p:nvPr/>
        </p:nvSpPr>
        <p:spPr>
          <a:xfrm>
            <a:off x="2216869" y="2175704"/>
            <a:ext cx="4392488" cy="576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383838"/>
                </a:solidFill>
                <a:latin typeface="Lato"/>
                <a:ea typeface="휴먼엑스포" panose="02030504000101010101" pitchFamily="18" charset="-127"/>
                <a:cs typeface="Patrick Hand" pitchFamily="34" charset="-120"/>
              </a:rPr>
              <a:t>기계 공학이 발달하여 건설 장비를 제작하고 윗 계층과 교류합니다. 안정적이지만 일에 치여 항상 피곤해 보입니다.</a:t>
            </a:r>
            <a:endParaRPr lang="en-US" altLang="ko-KR" sz="1000" dirty="0">
              <a:latin typeface="Lato"/>
              <a:ea typeface="휴먼엑스포" panose="02030504000101010101" pitchFamily="18" charset="-127"/>
            </a:endParaRPr>
          </a:p>
        </p:txBody>
      </p:sp>
      <p:sp>
        <p:nvSpPr>
          <p:cNvPr id="73" name="Text 5"/>
          <p:cNvSpPr/>
          <p:nvPr/>
        </p:nvSpPr>
        <p:spPr>
          <a:xfrm>
            <a:off x="2216869" y="1051877"/>
            <a:ext cx="4392488" cy="576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383838"/>
                </a:solidFill>
                <a:latin typeface="Lato"/>
                <a:ea typeface="휴먼엑스포" panose="02030504000101010101" pitchFamily="18" charset="-127"/>
                <a:cs typeface="Patrick Hand" pitchFamily="34" charset="-120"/>
              </a:rPr>
              <a:t>부유한 사람들의 유토피아로, 아래 계층 사람들을 멸시합니다. 생명 기계 공학이 발달하여 의체 등을 사용합니다.</a:t>
            </a:r>
            <a:endParaRPr lang="en-US" altLang="ko-KR" sz="1000" dirty="0">
              <a:latin typeface="Lato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238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37"/>
          <p:cNvSpPr txBox="1">
            <a:spLocks noGrp="1"/>
          </p:cNvSpPr>
          <p:nvPr>
            <p:ph type="title" idx="4294967295"/>
          </p:nvPr>
        </p:nvSpPr>
        <p:spPr>
          <a:xfrm>
            <a:off x="718188" y="242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600" b="1" dirty="0" smtClean="0">
                <a:latin typeface="NanumGothic"/>
                <a:ea typeface="NanumGothic"/>
              </a:rPr>
              <a:t>주요 등장 인물</a:t>
            </a:r>
            <a:endParaRPr sz="3600" b="1" dirty="0">
              <a:latin typeface="Lato" pitchFamily="34" charset="0"/>
            </a:endParaRPr>
          </a:p>
        </p:txBody>
      </p:sp>
      <p:grpSp>
        <p:nvGrpSpPr>
          <p:cNvPr id="2585" name="Google Shape;2585;p37"/>
          <p:cNvGrpSpPr/>
          <p:nvPr/>
        </p:nvGrpSpPr>
        <p:grpSpPr>
          <a:xfrm>
            <a:off x="1468788" y="1367700"/>
            <a:ext cx="3101400" cy="984301"/>
            <a:chOff x="1468788" y="1367700"/>
            <a:chExt cx="3101400" cy="984301"/>
          </a:xfrm>
        </p:grpSpPr>
        <p:sp>
          <p:nvSpPr>
            <p:cNvPr id="2586" name="Google Shape;2586;p37"/>
            <p:cNvSpPr txBox="1"/>
            <p:nvPr/>
          </p:nvSpPr>
          <p:spPr>
            <a:xfrm>
              <a:off x="1468788" y="1779301"/>
              <a:ext cx="3101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800" b="1" dirty="0" smtClean="0">
                  <a:solidFill>
                    <a:schemeClr val="dk1"/>
                  </a:solidFill>
                  <a:latin typeface="NanumGothic"/>
                  <a:ea typeface="NanumGothic"/>
                  <a:cs typeface="Roboto Slab"/>
                  <a:sym typeface="Roboto Slab"/>
                </a:rPr>
                <a:t>남자 주인공</a:t>
              </a:r>
              <a:endParaRPr sz="1400" b="1" dirty="0">
                <a:solidFill>
                  <a:schemeClr val="dk1"/>
                </a:solidFill>
                <a:latin typeface="Lato" pitchFamily="34" charset="0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587" name="Google Shape;2587;p37"/>
            <p:cNvSpPr txBox="1"/>
            <p:nvPr/>
          </p:nvSpPr>
          <p:spPr>
            <a:xfrm>
              <a:off x="1468788" y="1367700"/>
              <a:ext cx="3101400" cy="411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rmAutofit lnSpcReduction="10000"/>
            </a:bodyPr>
            <a:lstStyle/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NanumGothic"/>
                  <a:ea typeface="NanumGothic"/>
                  <a:cs typeface="Trocchi"/>
                  <a:sym typeface="Trocchi"/>
                </a:rPr>
                <a:t>솔라</a:t>
              </a:r>
              <a:endParaRPr sz="1600" dirty="0">
                <a:solidFill>
                  <a:schemeClr val="dk1"/>
                </a:solidFill>
                <a:latin typeface="Lato" pitchFamily="34" charset="0"/>
                <a:ea typeface="Trocchi"/>
                <a:cs typeface="Trocchi"/>
                <a:sym typeface="Trocchi"/>
              </a:endParaRPr>
            </a:p>
          </p:txBody>
        </p:sp>
      </p:grpSp>
      <p:grpSp>
        <p:nvGrpSpPr>
          <p:cNvPr id="2588" name="Google Shape;2588;p37"/>
          <p:cNvGrpSpPr/>
          <p:nvPr/>
        </p:nvGrpSpPr>
        <p:grpSpPr>
          <a:xfrm>
            <a:off x="5029563" y="1367700"/>
            <a:ext cx="3101400" cy="984300"/>
            <a:chOff x="5029563" y="1367700"/>
            <a:chExt cx="3101400" cy="984300"/>
          </a:xfrm>
        </p:grpSpPr>
        <p:sp>
          <p:nvSpPr>
            <p:cNvPr id="2589" name="Google Shape;2589;p37"/>
            <p:cNvSpPr txBox="1"/>
            <p:nvPr/>
          </p:nvSpPr>
          <p:spPr>
            <a:xfrm>
              <a:off x="5029563" y="1779300"/>
              <a:ext cx="3101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800" b="1" dirty="0" smtClean="0">
                  <a:solidFill>
                    <a:schemeClr val="dk1"/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Roboto Slab"/>
                  <a:sym typeface="Roboto Slab"/>
                </a:rPr>
                <a:t>주인공의 여동생</a:t>
              </a:r>
              <a:endParaRPr sz="800" b="1" dirty="0">
                <a:solidFill>
                  <a:schemeClr val="dk1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Roboto Slab"/>
                <a:sym typeface="Roboto Slab"/>
              </a:endParaRPr>
            </a:p>
          </p:txBody>
        </p:sp>
        <p:sp>
          <p:nvSpPr>
            <p:cNvPr id="2590" name="Google Shape;2590;p37"/>
            <p:cNvSpPr txBox="1"/>
            <p:nvPr/>
          </p:nvSpPr>
          <p:spPr>
            <a:xfrm>
              <a:off x="5029563" y="1367700"/>
              <a:ext cx="3101400" cy="411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rmAutofit lnSpcReduction="10000"/>
            </a:bodyPr>
            <a:lstStyle/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600" dirty="0" smtClean="0">
                  <a:solidFill>
                    <a:schemeClr val="dk1"/>
                  </a:solidFill>
                  <a:latin typeface="NanumGothic"/>
                  <a:ea typeface="NanumGothic"/>
                  <a:cs typeface="Trocchi"/>
                  <a:sym typeface="Trocchi"/>
                </a:rPr>
                <a:t>루나</a:t>
              </a:r>
              <a:endParaRPr sz="1600" dirty="0">
                <a:solidFill>
                  <a:schemeClr val="dk1"/>
                </a:solidFill>
                <a:latin typeface="Lato" pitchFamily="34" charset="0"/>
                <a:ea typeface="Trocchi"/>
                <a:cs typeface="Trocchi"/>
                <a:sym typeface="Trocchi"/>
              </a:endParaRPr>
            </a:p>
          </p:txBody>
        </p:sp>
      </p:grpSp>
      <p:cxnSp>
        <p:nvCxnSpPr>
          <p:cNvPr id="2591" name="Google Shape;2591;p37"/>
          <p:cNvCxnSpPr>
            <a:stCxn id="2590" idx="1"/>
            <a:endCxn id="2592" idx="1"/>
          </p:cNvCxnSpPr>
          <p:nvPr/>
        </p:nvCxnSpPr>
        <p:spPr>
          <a:xfrm>
            <a:off x="5029563" y="1573500"/>
            <a:ext cx="600" cy="1204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593" name="Google Shape;2593;p37"/>
          <p:cNvCxnSpPr>
            <a:stCxn id="2592" idx="1"/>
            <a:endCxn id="2594" idx="1"/>
          </p:cNvCxnSpPr>
          <p:nvPr/>
        </p:nvCxnSpPr>
        <p:spPr>
          <a:xfrm>
            <a:off x="5029588" y="2777550"/>
            <a:ext cx="600" cy="801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597" name="Google Shape;2597;p37"/>
          <p:cNvCxnSpPr>
            <a:stCxn id="2587" idx="1"/>
            <a:endCxn id="2598" idx="1"/>
          </p:cNvCxnSpPr>
          <p:nvPr/>
        </p:nvCxnSpPr>
        <p:spPr>
          <a:xfrm flipH="1">
            <a:off x="1466988" y="1573500"/>
            <a:ext cx="1800" cy="1203900"/>
          </a:xfrm>
          <a:prstGeom prst="bentConnector3">
            <a:avLst>
              <a:gd name="adj1" fmla="val 13329861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599" name="Google Shape;2599;p37"/>
          <p:cNvCxnSpPr>
            <a:stCxn id="2598" idx="1"/>
            <a:endCxn id="2600" idx="1"/>
          </p:cNvCxnSpPr>
          <p:nvPr/>
        </p:nvCxnSpPr>
        <p:spPr>
          <a:xfrm>
            <a:off x="1466975" y="2777538"/>
            <a:ext cx="600" cy="801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2603" name="Google Shape;2603;p37"/>
          <p:cNvGrpSpPr/>
          <p:nvPr/>
        </p:nvGrpSpPr>
        <p:grpSpPr>
          <a:xfrm>
            <a:off x="1466975" y="2571738"/>
            <a:ext cx="3105025" cy="411600"/>
            <a:chOff x="1466975" y="2571738"/>
            <a:chExt cx="3105025" cy="411600"/>
          </a:xfrm>
        </p:grpSpPr>
        <p:sp>
          <p:nvSpPr>
            <p:cNvPr id="2604" name="Google Shape;2604;p37"/>
            <p:cNvSpPr txBox="1"/>
            <p:nvPr/>
          </p:nvSpPr>
          <p:spPr>
            <a:xfrm>
              <a:off x="2351400" y="2571738"/>
              <a:ext cx="2220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dk1"/>
                  </a:solidFill>
                  <a:latin typeface="NanumGothic"/>
                  <a:ea typeface="NanumGothic"/>
                  <a:cs typeface="Roboto Slab"/>
                  <a:sym typeface="Roboto Slab"/>
                </a:rPr>
                <a:t>기계 의수와 검을 사용하여 근거리 공격</a:t>
              </a:r>
              <a:endParaRPr sz="1400" dirty="0">
                <a:solidFill>
                  <a:schemeClr val="dk1"/>
                </a:solidFill>
                <a:latin typeface="Lato" pitchFamily="34" charset="0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598" name="Google Shape;2598;p37"/>
            <p:cNvSpPr txBox="1"/>
            <p:nvPr/>
          </p:nvSpPr>
          <p:spPr>
            <a:xfrm>
              <a:off x="1466975" y="2571738"/>
              <a:ext cx="884400" cy="4116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300" b="1" dirty="0" smtClean="0">
                  <a:solidFill>
                    <a:schemeClr val="lt1"/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Trocchi"/>
                  <a:sym typeface="Trocchi"/>
                </a:rPr>
                <a:t>공격 방식</a:t>
              </a:r>
              <a:endParaRPr sz="1300" b="1" dirty="0">
                <a:solidFill>
                  <a:schemeClr val="lt1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Trocchi"/>
                <a:sym typeface="Trocchi"/>
              </a:endParaRPr>
            </a:p>
          </p:txBody>
        </p:sp>
      </p:grpSp>
      <p:grpSp>
        <p:nvGrpSpPr>
          <p:cNvPr id="2605" name="Google Shape;2605;p37"/>
          <p:cNvGrpSpPr/>
          <p:nvPr/>
        </p:nvGrpSpPr>
        <p:grpSpPr>
          <a:xfrm rot="-5400000">
            <a:off x="1116710" y="2669314"/>
            <a:ext cx="216458" cy="216457"/>
            <a:chOff x="257535" y="638489"/>
            <a:chExt cx="216457" cy="216457"/>
          </a:xfrm>
        </p:grpSpPr>
        <p:sp>
          <p:nvSpPr>
            <p:cNvPr id="2606" name="Google Shape;2606;p37"/>
            <p:cNvSpPr/>
            <p:nvPr/>
          </p:nvSpPr>
          <p:spPr>
            <a:xfrm>
              <a:off x="289230" y="670181"/>
              <a:ext cx="153070" cy="153070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07" name="Google Shape;2607;p37"/>
            <p:cNvSpPr/>
            <p:nvPr/>
          </p:nvSpPr>
          <p:spPr>
            <a:xfrm rot="5400000">
              <a:off x="289234" y="670183"/>
              <a:ext cx="153070" cy="153070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08" name="Google Shape;2608;p37"/>
            <p:cNvSpPr/>
            <p:nvPr/>
          </p:nvSpPr>
          <p:spPr>
            <a:xfrm rot="2700000">
              <a:off x="289234" y="670189"/>
              <a:ext cx="153059" cy="153059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09" name="Google Shape;2609;p37"/>
            <p:cNvSpPr/>
            <p:nvPr/>
          </p:nvSpPr>
          <p:spPr>
            <a:xfrm rot="8100000">
              <a:off x="289234" y="670189"/>
              <a:ext cx="153059" cy="153059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</p:grpSp>
      <p:grpSp>
        <p:nvGrpSpPr>
          <p:cNvPr id="2610" name="Google Shape;2610;p37"/>
          <p:cNvGrpSpPr/>
          <p:nvPr/>
        </p:nvGrpSpPr>
        <p:grpSpPr>
          <a:xfrm>
            <a:off x="1466975" y="3372713"/>
            <a:ext cx="3105000" cy="411613"/>
            <a:chOff x="1466975" y="3372713"/>
            <a:chExt cx="3105000" cy="411613"/>
          </a:xfrm>
        </p:grpSpPr>
        <p:sp>
          <p:nvSpPr>
            <p:cNvPr id="2611" name="Google Shape;2611;p37"/>
            <p:cNvSpPr txBox="1"/>
            <p:nvPr/>
          </p:nvSpPr>
          <p:spPr>
            <a:xfrm>
              <a:off x="2351375" y="3372713"/>
              <a:ext cx="2220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Roboto Slab"/>
                  <a:sym typeface="Roboto Slab"/>
                </a:rPr>
                <a:t>어렸을 때 사고로 한쪽 팔을 잃었으나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Roboto Slab"/>
                  <a:sym typeface="Roboto Slab"/>
                </a:rPr>
                <a:t>,</a:t>
              </a:r>
            </a:p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Roboto Slab"/>
                  <a:sym typeface="Roboto Slab"/>
                </a:rPr>
                <a:t>여동생이 만든 기계 의수를 사용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Roboto Slab"/>
                  <a:sym typeface="Roboto Slab"/>
                </a:rPr>
                <a:t>.</a:t>
              </a:r>
            </a:p>
          </p:txBody>
        </p:sp>
        <p:sp>
          <p:nvSpPr>
            <p:cNvPr id="2600" name="Google Shape;2600;p37"/>
            <p:cNvSpPr txBox="1"/>
            <p:nvPr/>
          </p:nvSpPr>
          <p:spPr>
            <a:xfrm>
              <a:off x="1466975" y="3372725"/>
              <a:ext cx="884400" cy="4116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300" b="1" dirty="0" smtClean="0">
                  <a:solidFill>
                    <a:schemeClr val="lt1"/>
                  </a:solidFill>
                  <a:latin typeface="NanumGothic"/>
                  <a:ea typeface="NanumGothic"/>
                  <a:cs typeface="Trocchi"/>
                  <a:sym typeface="Trocchi"/>
                </a:rPr>
                <a:t>설정</a:t>
              </a:r>
              <a:endParaRPr sz="1400" b="1" dirty="0">
                <a:solidFill>
                  <a:schemeClr val="lt1"/>
                </a:solidFill>
                <a:latin typeface="Lato" pitchFamily="34" charset="0"/>
                <a:ea typeface="Trocchi"/>
                <a:cs typeface="Trocchi"/>
                <a:sym typeface="Trocchi"/>
              </a:endParaRPr>
            </a:p>
          </p:txBody>
        </p:sp>
      </p:grpSp>
      <p:grpSp>
        <p:nvGrpSpPr>
          <p:cNvPr id="2612" name="Google Shape;2612;p37"/>
          <p:cNvGrpSpPr/>
          <p:nvPr/>
        </p:nvGrpSpPr>
        <p:grpSpPr>
          <a:xfrm rot="-5400000">
            <a:off x="1116710" y="3470289"/>
            <a:ext cx="216457" cy="216457"/>
            <a:chOff x="257535" y="638489"/>
            <a:chExt cx="216457" cy="216457"/>
          </a:xfrm>
        </p:grpSpPr>
        <p:sp>
          <p:nvSpPr>
            <p:cNvPr id="2613" name="Google Shape;2613;p37"/>
            <p:cNvSpPr/>
            <p:nvPr/>
          </p:nvSpPr>
          <p:spPr>
            <a:xfrm>
              <a:off x="289230" y="670181"/>
              <a:ext cx="153070" cy="153070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14" name="Google Shape;2614;p37"/>
            <p:cNvSpPr/>
            <p:nvPr/>
          </p:nvSpPr>
          <p:spPr>
            <a:xfrm rot="5400000">
              <a:off x="289234" y="670183"/>
              <a:ext cx="153070" cy="153070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15" name="Google Shape;2615;p37"/>
            <p:cNvSpPr/>
            <p:nvPr/>
          </p:nvSpPr>
          <p:spPr>
            <a:xfrm rot="2700000">
              <a:off x="289234" y="670189"/>
              <a:ext cx="153059" cy="153059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16" name="Google Shape;2616;p37"/>
            <p:cNvSpPr/>
            <p:nvPr/>
          </p:nvSpPr>
          <p:spPr>
            <a:xfrm rot="8100000">
              <a:off x="289234" y="670189"/>
              <a:ext cx="153059" cy="153059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</p:grpSp>
      <p:grpSp>
        <p:nvGrpSpPr>
          <p:cNvPr id="2624" name="Google Shape;2624;p37"/>
          <p:cNvGrpSpPr/>
          <p:nvPr/>
        </p:nvGrpSpPr>
        <p:grpSpPr>
          <a:xfrm>
            <a:off x="5029588" y="2571750"/>
            <a:ext cx="3105025" cy="411600"/>
            <a:chOff x="5029588" y="2571750"/>
            <a:chExt cx="3105025" cy="411600"/>
          </a:xfrm>
        </p:grpSpPr>
        <p:sp>
          <p:nvSpPr>
            <p:cNvPr id="2625" name="Google Shape;2625;p37"/>
            <p:cNvSpPr txBox="1"/>
            <p:nvPr/>
          </p:nvSpPr>
          <p:spPr>
            <a:xfrm>
              <a:off x="5914012" y="2571750"/>
              <a:ext cx="2220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400" dirty="0" smtClean="0">
                  <a:solidFill>
                    <a:schemeClr val="dk1"/>
                  </a:solidFill>
                  <a:latin typeface="NanumGothic"/>
                  <a:ea typeface="NanumGothic"/>
                  <a:cs typeface="Roboto Slab"/>
                  <a:sym typeface="Roboto Slab"/>
                </a:rPr>
                <a:t>기계를 다루는 원거리 공격</a:t>
              </a:r>
              <a:endParaRPr sz="1400" dirty="0">
                <a:solidFill>
                  <a:schemeClr val="dk1"/>
                </a:solidFill>
                <a:latin typeface="Lato" pitchFamily="34" charset="0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592" name="Google Shape;2592;p37"/>
            <p:cNvSpPr txBox="1"/>
            <p:nvPr/>
          </p:nvSpPr>
          <p:spPr>
            <a:xfrm>
              <a:off x="5029588" y="2571750"/>
              <a:ext cx="884400" cy="4116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300" b="1" dirty="0" smtClean="0">
                  <a:solidFill>
                    <a:schemeClr val="lt1"/>
                  </a:solidFill>
                  <a:latin typeface="NanumGothic"/>
                  <a:ea typeface="NanumGothic"/>
                  <a:cs typeface="Trocchi"/>
                  <a:sym typeface="Trocchi"/>
                </a:rPr>
                <a:t>공격 방식</a:t>
              </a:r>
              <a:endParaRPr sz="1300" b="1" dirty="0">
                <a:solidFill>
                  <a:schemeClr val="lt1"/>
                </a:solidFill>
                <a:latin typeface="Lato" pitchFamily="34" charset="0"/>
                <a:ea typeface="Trocchi"/>
                <a:cs typeface="Trocchi"/>
                <a:sym typeface="Trocchi"/>
              </a:endParaRPr>
            </a:p>
          </p:txBody>
        </p:sp>
      </p:grpSp>
      <p:grpSp>
        <p:nvGrpSpPr>
          <p:cNvPr id="2626" name="Google Shape;2626;p37"/>
          <p:cNvGrpSpPr/>
          <p:nvPr/>
        </p:nvGrpSpPr>
        <p:grpSpPr>
          <a:xfrm rot="-5400000">
            <a:off x="4692572" y="2669314"/>
            <a:ext cx="216458" cy="216457"/>
            <a:chOff x="257535" y="638489"/>
            <a:chExt cx="216457" cy="216457"/>
          </a:xfrm>
        </p:grpSpPr>
        <p:sp>
          <p:nvSpPr>
            <p:cNvPr id="2627" name="Google Shape;2627;p37"/>
            <p:cNvSpPr/>
            <p:nvPr/>
          </p:nvSpPr>
          <p:spPr>
            <a:xfrm>
              <a:off x="289230" y="670181"/>
              <a:ext cx="153070" cy="153070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28" name="Google Shape;2628;p37"/>
            <p:cNvSpPr/>
            <p:nvPr/>
          </p:nvSpPr>
          <p:spPr>
            <a:xfrm rot="5400000">
              <a:off x="289234" y="670183"/>
              <a:ext cx="153070" cy="153070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29" name="Google Shape;2629;p37"/>
            <p:cNvSpPr/>
            <p:nvPr/>
          </p:nvSpPr>
          <p:spPr>
            <a:xfrm rot="2700000">
              <a:off x="289234" y="670189"/>
              <a:ext cx="153059" cy="153059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30" name="Google Shape;2630;p37"/>
            <p:cNvSpPr/>
            <p:nvPr/>
          </p:nvSpPr>
          <p:spPr>
            <a:xfrm rot="8100000">
              <a:off x="289234" y="670189"/>
              <a:ext cx="153059" cy="153059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</p:grpSp>
      <p:grpSp>
        <p:nvGrpSpPr>
          <p:cNvPr id="2631" name="Google Shape;2631;p37"/>
          <p:cNvGrpSpPr/>
          <p:nvPr/>
        </p:nvGrpSpPr>
        <p:grpSpPr>
          <a:xfrm>
            <a:off x="5029588" y="3372725"/>
            <a:ext cx="3105000" cy="411600"/>
            <a:chOff x="5029588" y="3372725"/>
            <a:chExt cx="3105000" cy="411600"/>
          </a:xfrm>
        </p:grpSpPr>
        <p:sp>
          <p:nvSpPr>
            <p:cNvPr id="2632" name="Google Shape;2632;p37"/>
            <p:cNvSpPr txBox="1"/>
            <p:nvPr/>
          </p:nvSpPr>
          <p:spPr>
            <a:xfrm>
              <a:off x="5913988" y="3372725"/>
              <a:ext cx="22206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200" dirty="0" smtClean="0">
                  <a:solidFill>
                    <a:schemeClr val="dk1"/>
                  </a:solidFill>
                  <a:latin typeface="NanumGothic"/>
                  <a:ea typeface="NanumGothic"/>
                  <a:cs typeface="Roboto Slab"/>
                  <a:sym typeface="Roboto Slab"/>
                </a:rPr>
                <a:t>기계를 잘 다룸</a:t>
              </a:r>
              <a:r>
                <a:rPr lang="en-US" altLang="ko-KR" sz="1200" dirty="0" smtClean="0">
                  <a:solidFill>
                    <a:schemeClr val="dk1"/>
                  </a:solidFill>
                  <a:latin typeface="NanumGothic"/>
                  <a:ea typeface="NanumGothic"/>
                  <a:cs typeface="Roboto Slab"/>
                  <a:sym typeface="Roboto Slab"/>
                </a:rPr>
                <a:t>.</a:t>
              </a:r>
              <a:endParaRPr sz="1400" dirty="0">
                <a:solidFill>
                  <a:schemeClr val="dk1"/>
                </a:solidFill>
                <a:latin typeface="Lato" pitchFamily="34" charset="0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594" name="Google Shape;2594;p37"/>
            <p:cNvSpPr txBox="1"/>
            <p:nvPr/>
          </p:nvSpPr>
          <p:spPr>
            <a:xfrm>
              <a:off x="5029588" y="3372725"/>
              <a:ext cx="884400" cy="4116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300" b="1" dirty="0" smtClean="0">
                  <a:solidFill>
                    <a:schemeClr val="lt1"/>
                  </a:solidFill>
                  <a:latin typeface="NanumGothic"/>
                  <a:ea typeface="NanumGothic"/>
                  <a:cs typeface="Trocchi"/>
                  <a:sym typeface="Trocchi"/>
                </a:rPr>
                <a:t>설정</a:t>
              </a:r>
              <a:endParaRPr sz="1300" b="1" dirty="0">
                <a:solidFill>
                  <a:schemeClr val="lt1"/>
                </a:solidFill>
                <a:latin typeface="Lato" pitchFamily="34" charset="0"/>
                <a:ea typeface="Trocchi"/>
                <a:cs typeface="Trocchi"/>
                <a:sym typeface="Trocchi"/>
              </a:endParaRPr>
            </a:p>
          </p:txBody>
        </p:sp>
      </p:grpSp>
      <p:grpSp>
        <p:nvGrpSpPr>
          <p:cNvPr id="2633" name="Google Shape;2633;p37"/>
          <p:cNvGrpSpPr/>
          <p:nvPr/>
        </p:nvGrpSpPr>
        <p:grpSpPr>
          <a:xfrm rot="-5400000">
            <a:off x="4692572" y="3470289"/>
            <a:ext cx="216457" cy="216457"/>
            <a:chOff x="257535" y="638489"/>
            <a:chExt cx="216457" cy="216457"/>
          </a:xfrm>
        </p:grpSpPr>
        <p:sp>
          <p:nvSpPr>
            <p:cNvPr id="2634" name="Google Shape;2634;p37"/>
            <p:cNvSpPr/>
            <p:nvPr/>
          </p:nvSpPr>
          <p:spPr>
            <a:xfrm>
              <a:off x="289230" y="670181"/>
              <a:ext cx="153070" cy="153070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35" name="Google Shape;2635;p37"/>
            <p:cNvSpPr/>
            <p:nvPr/>
          </p:nvSpPr>
          <p:spPr>
            <a:xfrm rot="5400000">
              <a:off x="289234" y="670183"/>
              <a:ext cx="153070" cy="153070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36" name="Google Shape;2636;p37"/>
            <p:cNvSpPr/>
            <p:nvPr/>
          </p:nvSpPr>
          <p:spPr>
            <a:xfrm rot="2700000">
              <a:off x="289234" y="670189"/>
              <a:ext cx="153059" cy="153059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637" name="Google Shape;2637;p37"/>
            <p:cNvSpPr/>
            <p:nvPr/>
          </p:nvSpPr>
          <p:spPr>
            <a:xfrm rot="8100000">
              <a:off x="289234" y="670189"/>
              <a:ext cx="153059" cy="153059"/>
            </a:xfrm>
            <a:custGeom>
              <a:avLst/>
              <a:gdLst/>
              <a:ahLst/>
              <a:cxnLst/>
              <a:rect l="l" t="t" r="r" b="b"/>
              <a:pathLst>
                <a:path w="9114" h="9114" extrusionOk="0">
                  <a:moveTo>
                    <a:pt x="8197" y="1"/>
                  </a:moveTo>
                  <a:lnTo>
                    <a:pt x="1" y="8197"/>
                  </a:lnTo>
                  <a:lnTo>
                    <a:pt x="917" y="9114"/>
                  </a:lnTo>
                  <a:lnTo>
                    <a:pt x="9114" y="917"/>
                  </a:lnTo>
                  <a:lnTo>
                    <a:pt x="819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</p:grpSp>
      <p:pic>
        <p:nvPicPr>
          <p:cNvPr id="63" name="Image 0" descr="preencoded.png"/>
          <p:cNvPicPr>
            <a:picLocks noChangeAspect="1"/>
          </p:cNvPicPr>
          <p:nvPr/>
        </p:nvPicPr>
        <p:blipFill rotWithShape="1">
          <a:blip r:embed="rId3"/>
          <a:srcRect l="11168" t="36925" r="59680" b="14488"/>
          <a:stretch/>
        </p:blipFill>
        <p:spPr>
          <a:xfrm>
            <a:off x="278571" y="1851669"/>
            <a:ext cx="798222" cy="1995555"/>
          </a:xfrm>
          <a:prstGeom prst="rect">
            <a:avLst/>
          </a:prstGeom>
        </p:spPr>
      </p:pic>
      <p:pic>
        <p:nvPicPr>
          <p:cNvPr id="64" name="Image 0" descr="preencoded.png"/>
          <p:cNvPicPr>
            <a:picLocks noChangeAspect="1"/>
          </p:cNvPicPr>
          <p:nvPr/>
        </p:nvPicPr>
        <p:blipFill rotWithShape="1">
          <a:blip r:embed="rId3"/>
          <a:srcRect l="39964" t="39565" r="37241" b="16743"/>
          <a:stretch/>
        </p:blipFill>
        <p:spPr>
          <a:xfrm>
            <a:off x="8113437" y="2095680"/>
            <a:ext cx="617501" cy="17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19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39"/>
          <p:cNvSpPr txBox="1">
            <a:spLocks noGrp="1"/>
          </p:cNvSpPr>
          <p:nvPr>
            <p:ph type="title" idx="4294967295"/>
          </p:nvPr>
        </p:nvSpPr>
        <p:spPr>
          <a:xfrm>
            <a:off x="683568" y="2358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600" b="1" dirty="0" smtClean="0">
                <a:latin typeface="NanumGothic"/>
                <a:ea typeface="NanumGothic"/>
              </a:rPr>
              <a:t>게임 플레이 요소</a:t>
            </a:r>
            <a:endParaRPr sz="3600" b="1" dirty="0">
              <a:latin typeface="Lato" pitchFamily="34" charset="0"/>
            </a:endParaRPr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059582"/>
            <a:ext cx="2137870" cy="3206805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59832" y="1275606"/>
            <a:ext cx="432048" cy="432048"/>
          </a:xfrm>
          <a:prstGeom prst="rect">
            <a:avLst/>
          </a:prstGeom>
        </p:spPr>
      </p:pic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59833" y="2427734"/>
            <a:ext cx="430906" cy="432048"/>
          </a:xfrm>
          <a:prstGeom prst="rect">
            <a:avLst/>
          </a:prstGeom>
        </p:spPr>
      </p:pic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58691" y="3603158"/>
            <a:ext cx="432048" cy="48076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88295" y="1307862"/>
            <a:ext cx="1176923" cy="343913"/>
            <a:chOff x="3635897" y="1307862"/>
            <a:chExt cx="1368151" cy="399792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635897" y="1307862"/>
              <a:ext cx="1368151" cy="3997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 3"/>
            <p:cNvSpPr/>
            <p:nvPr/>
          </p:nvSpPr>
          <p:spPr>
            <a:xfrm>
              <a:off x="3671900" y="1309383"/>
              <a:ext cx="1296143" cy="2709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134"/>
                </a:lnSpc>
                <a:buNone/>
              </a:pPr>
              <a:r>
                <a:rPr lang="en-US" sz="12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태그 액션 시스템</a:t>
              </a:r>
              <a:endPara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88297" y="2443862"/>
            <a:ext cx="1176921" cy="343912"/>
            <a:chOff x="3635897" y="1307862"/>
            <a:chExt cx="1368151" cy="399792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3635897" y="1307862"/>
              <a:ext cx="1368151" cy="3997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 3"/>
            <p:cNvSpPr/>
            <p:nvPr/>
          </p:nvSpPr>
          <p:spPr>
            <a:xfrm>
              <a:off x="3671900" y="1309383"/>
              <a:ext cx="1296143" cy="2709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134"/>
                </a:lnSpc>
                <a:buNone/>
              </a:pPr>
              <a:r>
                <a:rPr lang="ko-KR" altLang="en-US" sz="120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NanumGothic" panose="020D0604000000000000" pitchFamily="50" charset="-127"/>
                  <a:ea typeface="NanumGothic" panose="020D0604000000000000" pitchFamily="50" charset="-127"/>
                  <a:cs typeface="Patrick Hand" pitchFamily="34" charset="-120"/>
                </a:rPr>
                <a:t>퍼즐 해결</a:t>
              </a:r>
              <a:endPara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788295" y="3603158"/>
            <a:ext cx="1176923" cy="343913"/>
            <a:chOff x="3635897" y="1307862"/>
            <a:chExt cx="1368151" cy="399792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3635897" y="1307862"/>
              <a:ext cx="1368151" cy="3997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 3"/>
            <p:cNvSpPr/>
            <p:nvPr/>
          </p:nvSpPr>
          <p:spPr>
            <a:xfrm>
              <a:off x="3671900" y="1309383"/>
              <a:ext cx="1296143" cy="2709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134"/>
                </a:lnSpc>
                <a:buNone/>
              </a:pPr>
              <a:r>
                <a:rPr lang="ko-KR" altLang="en-US" sz="120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NanumGothic" panose="020D0604000000000000" pitchFamily="50" charset="-127"/>
                  <a:ea typeface="NanumGothic" panose="020D0604000000000000" pitchFamily="50" charset="-127"/>
                </a:rPr>
                <a:t>의수 강화</a:t>
              </a:r>
              <a:endPara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endParaRPr>
            </a:p>
          </p:txBody>
        </p:sp>
      </p:grpSp>
      <p:sp>
        <p:nvSpPr>
          <p:cNvPr id="35" name="Text 4"/>
          <p:cNvSpPr/>
          <p:nvPr/>
        </p:nvSpPr>
        <p:spPr>
          <a:xfrm>
            <a:off x="3784601" y="1734875"/>
            <a:ext cx="4353134" cy="324592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atrick Hand" pitchFamily="34" charset="-120"/>
              </a:rPr>
              <a:t>쌍둥이 남매를 번갈아가며 조종하여 각자의 특성을 활용한 전투를 펼칩니다.</a:t>
            </a:r>
            <a:endParaRPr lang="en-US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6" name="Text 4"/>
          <p:cNvSpPr/>
          <p:nvPr/>
        </p:nvSpPr>
        <p:spPr>
          <a:xfrm>
            <a:off x="3819266" y="2985793"/>
            <a:ext cx="4353134" cy="324592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atrick Hand" pitchFamily="34" charset="-120"/>
              </a:rPr>
              <a:t>쌍둥이 남매를 번갈아가며 조종하여 각자의 특성을 활용한 전투를 펼칩니다.</a:t>
            </a:r>
            <a:endParaRPr lang="en-US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7" name="Text 4"/>
          <p:cNvSpPr/>
          <p:nvPr/>
        </p:nvSpPr>
        <p:spPr>
          <a:xfrm>
            <a:off x="3836626" y="4104091"/>
            <a:ext cx="4353134" cy="324592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Patrick Hand" pitchFamily="34" charset="-120"/>
              </a:rPr>
              <a:t>쌍둥이 남매를 번갈아가며 조종하여 각자의 특성을 활용한 전투를 펼칩니다.</a:t>
            </a:r>
            <a:endParaRPr lang="en-US" sz="1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14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40"/>
          <p:cNvSpPr txBox="1"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3600" b="1" dirty="0" smtClean="0">
                <a:latin typeface="NanumGothic"/>
                <a:ea typeface="NanumGothic"/>
              </a:rPr>
              <a:t>핵심 아이템 </a:t>
            </a:r>
            <a:r>
              <a:rPr lang="en-US" altLang="ko-KR" sz="3600" b="1" dirty="0" smtClean="0">
                <a:latin typeface="NanumGothic"/>
                <a:ea typeface="NanumGothic"/>
              </a:rPr>
              <a:t>: </a:t>
            </a:r>
            <a:r>
              <a:rPr lang="ko-KR" altLang="en-US" sz="3600" b="1" dirty="0" smtClean="0">
                <a:latin typeface="NanumGothic"/>
                <a:ea typeface="NanumGothic"/>
              </a:rPr>
              <a:t>코어</a:t>
            </a:r>
            <a:endParaRPr sz="3600" b="1" dirty="0">
              <a:latin typeface="Lato" pitchFamily="34" charset="0"/>
            </a:endParaRPr>
          </a:p>
        </p:txBody>
      </p:sp>
      <p:grpSp>
        <p:nvGrpSpPr>
          <p:cNvPr id="2757" name="Google Shape;2757;p40"/>
          <p:cNvGrpSpPr/>
          <p:nvPr/>
        </p:nvGrpSpPr>
        <p:grpSpPr>
          <a:xfrm rot="10800000">
            <a:off x="1089718" y="338383"/>
            <a:ext cx="442977" cy="52165"/>
            <a:chOff x="1763406" y="3001921"/>
            <a:chExt cx="442977" cy="52165"/>
          </a:xfrm>
        </p:grpSpPr>
        <p:sp>
          <p:nvSpPr>
            <p:cNvPr id="2758" name="Google Shape;2758;p40"/>
            <p:cNvSpPr/>
            <p:nvPr/>
          </p:nvSpPr>
          <p:spPr>
            <a:xfrm>
              <a:off x="2033823" y="3017371"/>
              <a:ext cx="25361" cy="21520"/>
            </a:xfrm>
            <a:custGeom>
              <a:avLst/>
              <a:gdLst/>
              <a:ahLst/>
              <a:cxnLst/>
              <a:rect l="l" t="t" r="r" b="b"/>
              <a:pathLst>
                <a:path w="1195" h="1014" extrusionOk="0">
                  <a:moveTo>
                    <a:pt x="677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73"/>
                    <a:pt x="239" y="1014"/>
                    <a:pt x="691" y="1014"/>
                  </a:cubicBezTo>
                  <a:cubicBezTo>
                    <a:pt x="968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7" y="1"/>
                  </a:cubicBezTo>
                  <a:close/>
                </a:path>
              </a:pathLst>
            </a:custGeom>
            <a:solidFill>
              <a:schemeClr val="accent3"/>
            </a:solidFill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759" name="Google Shape;2759;p40"/>
            <p:cNvSpPr/>
            <p:nvPr/>
          </p:nvSpPr>
          <p:spPr>
            <a:xfrm>
              <a:off x="2145559" y="3001921"/>
              <a:ext cx="60824" cy="52165"/>
            </a:xfrm>
            <a:custGeom>
              <a:avLst/>
              <a:gdLst/>
              <a:ahLst/>
              <a:cxnLst/>
              <a:rect l="l" t="t" r="r" b="b"/>
              <a:pathLst>
                <a:path w="2866" h="2458" extrusionOk="0">
                  <a:moveTo>
                    <a:pt x="1633" y="0"/>
                  </a:moveTo>
                  <a:cubicBezTo>
                    <a:pt x="1333" y="0"/>
                    <a:pt x="1027" y="111"/>
                    <a:pt x="779" y="359"/>
                  </a:cubicBezTo>
                  <a:cubicBezTo>
                    <a:pt x="0" y="1138"/>
                    <a:pt x="553" y="2458"/>
                    <a:pt x="1647" y="2458"/>
                  </a:cubicBezTo>
                  <a:cubicBezTo>
                    <a:pt x="2313" y="2458"/>
                    <a:pt x="2865" y="1905"/>
                    <a:pt x="2865" y="1226"/>
                  </a:cubicBezTo>
                  <a:cubicBezTo>
                    <a:pt x="2865" y="487"/>
                    <a:pt x="2262" y="0"/>
                    <a:pt x="1633" y="0"/>
                  </a:cubicBezTo>
                  <a:close/>
                </a:path>
              </a:pathLst>
            </a:custGeom>
            <a:solidFill>
              <a:schemeClr val="accent3"/>
            </a:solidFill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760" name="Google Shape;2760;p40"/>
            <p:cNvSpPr/>
            <p:nvPr/>
          </p:nvSpPr>
          <p:spPr>
            <a:xfrm>
              <a:off x="1901819" y="3017371"/>
              <a:ext cx="25340" cy="21520"/>
            </a:xfrm>
            <a:custGeom>
              <a:avLst/>
              <a:gdLst/>
              <a:ahLst/>
              <a:cxnLst/>
              <a:rect l="l" t="t" r="r" b="b"/>
              <a:pathLst>
                <a:path w="1194" h="1014" extrusionOk="0">
                  <a:moveTo>
                    <a:pt x="676" y="1"/>
                  </a:moveTo>
                  <a:cubicBezTo>
                    <a:pt x="553" y="1"/>
                    <a:pt x="428" y="46"/>
                    <a:pt x="327" y="147"/>
                  </a:cubicBezTo>
                  <a:cubicBezTo>
                    <a:pt x="0" y="461"/>
                    <a:pt x="226" y="1014"/>
                    <a:pt x="679" y="1014"/>
                  </a:cubicBezTo>
                  <a:cubicBezTo>
                    <a:pt x="955" y="1014"/>
                    <a:pt x="1194" y="787"/>
                    <a:pt x="1194" y="511"/>
                  </a:cubicBezTo>
                  <a:cubicBezTo>
                    <a:pt x="1194" y="204"/>
                    <a:pt x="939" y="1"/>
                    <a:pt x="676" y="1"/>
                  </a:cubicBezTo>
                  <a:close/>
                </a:path>
              </a:pathLst>
            </a:custGeom>
            <a:solidFill>
              <a:schemeClr val="accent3"/>
            </a:solidFill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  <p:sp>
          <p:nvSpPr>
            <p:cNvPr id="2761" name="Google Shape;2761;p40"/>
            <p:cNvSpPr/>
            <p:nvPr/>
          </p:nvSpPr>
          <p:spPr>
            <a:xfrm>
              <a:off x="1763406" y="3017371"/>
              <a:ext cx="25085" cy="21520"/>
            </a:xfrm>
            <a:custGeom>
              <a:avLst/>
              <a:gdLst/>
              <a:ahLst/>
              <a:cxnLst/>
              <a:rect l="l" t="t" r="r" b="b"/>
              <a:pathLst>
                <a:path w="1182" h="1014" extrusionOk="0">
                  <a:moveTo>
                    <a:pt x="670" y="1"/>
                  </a:moveTo>
                  <a:cubicBezTo>
                    <a:pt x="546" y="1"/>
                    <a:pt x="419" y="46"/>
                    <a:pt x="315" y="147"/>
                  </a:cubicBezTo>
                  <a:cubicBezTo>
                    <a:pt x="0" y="461"/>
                    <a:pt x="227" y="1014"/>
                    <a:pt x="679" y="1014"/>
                  </a:cubicBezTo>
                  <a:cubicBezTo>
                    <a:pt x="955" y="1014"/>
                    <a:pt x="1182" y="787"/>
                    <a:pt x="1182" y="511"/>
                  </a:cubicBezTo>
                  <a:cubicBezTo>
                    <a:pt x="1182" y="204"/>
                    <a:pt x="932" y="1"/>
                    <a:pt x="670" y="1"/>
                  </a:cubicBezTo>
                  <a:close/>
                </a:path>
              </a:pathLst>
            </a:custGeom>
            <a:solidFill>
              <a:schemeClr val="accent3"/>
            </a:solidFill>
            <a:ln w="7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 sz="1400">
                <a:latin typeface="Lato" pitchFamily="34" charset="0"/>
              </a:endParaRPr>
            </a:p>
          </p:txBody>
        </p:sp>
      </p:grpSp>
      <p:pic>
        <p:nvPicPr>
          <p:cNvPr id="3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19622"/>
            <a:ext cx="1766739" cy="26501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2879384" y="1707654"/>
            <a:ext cx="554461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b="1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코어의 기능</a:t>
            </a:r>
            <a:endParaRPr lang="en-US" altLang="ko-KR" sz="1500" b="1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lvl="1" algn="ctr"/>
            <a:r>
              <a:rPr lang="ko-KR" altLang="en-US" sz="12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초록색의 코어는 착용자의 수명을 증가시키고</a:t>
            </a:r>
            <a:r>
              <a:rPr lang="en-US" altLang="ko-KR" sz="1200" dirty="0">
                <a:latin typeface="NanumGothic" panose="020D0604000000000000" pitchFamily="50" charset="-127"/>
                <a:ea typeface="NanumGothic" panose="020D0604000000000000" pitchFamily="50" charset="-127"/>
              </a:rPr>
              <a:t> </a:t>
            </a:r>
            <a:r>
              <a:rPr lang="ko-KR" altLang="en-US" sz="12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힘을 강화하는 아이템입니다</a:t>
            </a:r>
            <a:r>
              <a:rPr lang="en-US" altLang="ko-KR" sz="1200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.</a:t>
            </a:r>
          </a:p>
          <a:p>
            <a:pPr lvl="1"/>
            <a:endParaRPr lang="en-US" altLang="ko-KR" sz="12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500" b="1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코어의 기원</a:t>
            </a:r>
            <a:endParaRPr lang="en-US" altLang="ko-KR" sz="1500" b="1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lvl="1" algn="ctr"/>
            <a:r>
              <a:rPr lang="en-US" altLang="ko-KR" sz="1200" dirty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CEO의 실험으로 인해 만들어진 아이템으로, 게임의 핵심 요소입니다.</a:t>
            </a:r>
            <a:endParaRPr lang="en-US" altLang="ko-KR" sz="1200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lvl="1"/>
            <a:endParaRPr lang="en-US" altLang="ko-KR" sz="1500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500" b="1" dirty="0" smtClean="0">
                <a:latin typeface="NanumGothic" panose="020D0604000000000000" pitchFamily="50" charset="-127"/>
                <a:ea typeface="NanumGothic" panose="020D0604000000000000" pitchFamily="50" charset="-127"/>
              </a:rPr>
              <a:t>게임 내 역할</a:t>
            </a:r>
            <a:endParaRPr lang="en-US" altLang="ko-KR" sz="1500" b="1" dirty="0" smtClean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lvl="1" algn="ctr"/>
            <a:r>
              <a:rPr lang="en-US" altLang="ko-KR" sz="1200" dirty="0">
                <a:solidFill>
                  <a:srgbClr val="383838"/>
                </a:solidFill>
                <a:latin typeface="NanumGothic" panose="020D0604000000000000" pitchFamily="50" charset="-127"/>
                <a:ea typeface="NanumGothic" panose="020D0604000000000000" pitchFamily="50" charset="-127"/>
                <a:cs typeface="Patrick Hand" pitchFamily="34" charset="-120"/>
              </a:rPr>
              <a:t>주인공들은 코어를 얻어 의수를 강화하고 새로운 능력을 획득합니다.</a:t>
            </a:r>
            <a:endParaRPr lang="en-US" altLang="ko-KR" sz="1200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lvl="1"/>
            <a:endParaRPr lang="ko-KR" altLang="en-US" sz="1500" b="1" dirty="0">
              <a:latin typeface="NanumGothic" panose="020D0604000000000000" pitchFamily="50" charset="-127"/>
              <a:ea typeface="NanumGothic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565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">
  <a:themeElements>
    <a:clrScheme name="自定义 26">
      <a:dk1>
        <a:sysClr val="windowText" lastClr="000000"/>
      </a:dk1>
      <a:lt1>
        <a:srgbClr val="F6FCF9"/>
      </a:lt1>
      <a:dk2>
        <a:srgbClr val="A29650"/>
      </a:dk2>
      <a:lt2>
        <a:srgbClr val="DBD6B7"/>
      </a:lt2>
      <a:accent1>
        <a:srgbClr val="A49852"/>
      </a:accent1>
      <a:accent2>
        <a:srgbClr val="A29650"/>
      </a:accent2>
      <a:accent3>
        <a:srgbClr val="B0A560"/>
      </a:accent3>
      <a:accent4>
        <a:srgbClr val="A29650"/>
      </a:accent4>
      <a:accent5>
        <a:srgbClr val="275C63"/>
      </a:accent5>
      <a:accent6>
        <a:srgbClr val="A29650"/>
      </a:accent6>
      <a:hlink>
        <a:srgbClr val="275C63"/>
      </a:hlink>
      <a:folHlink>
        <a:srgbClr val="A2965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471</Words>
  <Application>Microsoft Office PowerPoint</Application>
  <PresentationFormat>화면 슬라이드 쇼(16:9)</PresentationFormat>
  <Paragraphs>91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HY얕은샘물M</vt:lpstr>
      <vt:lpstr>Lato</vt:lpstr>
      <vt:lpstr>NanumGothic</vt:lpstr>
      <vt:lpstr>Patrick Hand</vt:lpstr>
      <vt:lpstr>Roboto Slab</vt:lpstr>
      <vt:lpstr>宋体</vt:lpstr>
      <vt:lpstr>Trocchi</vt:lpstr>
      <vt:lpstr>맑은 고딕</vt:lpstr>
      <vt:lpstr>휴먼엑스포</vt:lpstr>
      <vt:lpstr>Arial</vt:lpstr>
      <vt:lpstr>Calibri</vt:lpstr>
      <vt:lpstr>Eras Bold ITC</vt:lpstr>
      <vt:lpstr>Wingdings</vt:lpstr>
      <vt:lpstr>Office 主题</vt:lpstr>
      <vt:lpstr>PowerPoint 프레젠테이션</vt:lpstr>
      <vt:lpstr>개요 및 소개</vt:lpstr>
      <vt:lpstr>조원 소개 및 활동</vt:lpstr>
      <vt:lpstr>게임의 SWOT 분석</vt:lpstr>
      <vt:lpstr>PowerPoint 프레젠테이션</vt:lpstr>
      <vt:lpstr>게임 세계관</vt:lpstr>
      <vt:lpstr>주요 등장 인물</vt:lpstr>
      <vt:lpstr>게임 플레이 요소</vt:lpstr>
      <vt:lpstr>핵심 아이템 : 코어</vt:lpstr>
      <vt:lpstr>게임의 결말 : 두가지 엔딩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skrtjwoddl12@gmail.com</cp:lastModifiedBy>
  <cp:revision>52</cp:revision>
  <dcterms:created xsi:type="dcterms:W3CDTF">2023-03-06T09:26:05Z</dcterms:created>
  <dcterms:modified xsi:type="dcterms:W3CDTF">2024-07-13T08:24:03Z</dcterms:modified>
</cp:coreProperties>
</file>